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9" r:id="rId3"/>
    <p:sldId id="311" r:id="rId4"/>
    <p:sldId id="312" r:id="rId5"/>
    <p:sldId id="313" r:id="rId6"/>
    <p:sldId id="260" r:id="rId7"/>
    <p:sldId id="271" r:id="rId8"/>
    <p:sldId id="273" r:id="rId9"/>
    <p:sldId id="272" r:id="rId10"/>
    <p:sldId id="280" r:id="rId11"/>
    <p:sldId id="314" r:id="rId12"/>
    <p:sldId id="315" r:id="rId13"/>
    <p:sldId id="282" r:id="rId14"/>
    <p:sldId id="283" r:id="rId15"/>
    <p:sldId id="316" r:id="rId16"/>
    <p:sldId id="306" r:id="rId17"/>
    <p:sldId id="276" r:id="rId18"/>
    <p:sldId id="277" r:id="rId19"/>
    <p:sldId id="278" r:id="rId20"/>
    <p:sldId id="285" r:id="rId21"/>
    <p:sldId id="307" r:id="rId22"/>
    <p:sldId id="30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605"/>
    <a:srgbClr val="C87D0E"/>
    <a:srgbClr val="F3B14F"/>
    <a:srgbClr val="C0C8D2"/>
    <a:srgbClr val="B5AC7D"/>
    <a:srgbClr val="8291A6"/>
    <a:srgbClr val="505E71"/>
    <a:srgbClr val="F8D096"/>
    <a:srgbClr val="A7B3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5862" autoAdjust="0"/>
    <p:restoredTop sz="90377" autoAdjust="0"/>
  </p:normalViewPr>
  <p:slideViewPr>
    <p:cSldViewPr snapToGrid="0">
      <p:cViewPr>
        <p:scale>
          <a:sx n="148" d="100"/>
          <a:sy n="148" d="100"/>
        </p:scale>
        <p:origin x="-2904" y="-168"/>
      </p:cViewPr>
      <p:guideLst>
        <p:guide orient="horz" pos="93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6455C-53BC-4DDD-9BF5-CC374F89247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3C2F651-DDEE-4FDB-87D7-992FBFB728B7}">
      <dgm:prSet phldrT="[Text]"/>
      <dgm:spPr>
        <a:solidFill>
          <a:srgbClr val="F3B14F"/>
        </a:solidFill>
      </dgm:spPr>
      <dgm:t>
        <a:bodyPr/>
        <a:lstStyle/>
        <a:p>
          <a:r>
            <a:rPr lang="en-US" dirty="0" smtClean="0"/>
            <a:t>IT RESTRICTIONS</a:t>
          </a:r>
          <a:endParaRPr lang="en-US" dirty="0"/>
        </a:p>
      </dgm:t>
    </dgm:pt>
    <dgm:pt modelId="{5A41CBBD-1527-4573-AD65-C901D84C93F8}" type="parTrans" cxnId="{E2EED044-E353-4097-A907-D1081A4B4B10}">
      <dgm:prSet/>
      <dgm:spPr/>
      <dgm:t>
        <a:bodyPr/>
        <a:lstStyle/>
        <a:p>
          <a:endParaRPr lang="en-US"/>
        </a:p>
      </dgm:t>
    </dgm:pt>
    <dgm:pt modelId="{BD2E3029-BBDD-45DE-AF05-92D8C89F5BD0}" type="sibTrans" cxnId="{E2EED044-E353-4097-A907-D1081A4B4B10}">
      <dgm:prSet/>
      <dgm:spPr/>
      <dgm:t>
        <a:bodyPr/>
        <a:lstStyle/>
        <a:p>
          <a:endParaRPr lang="en-US"/>
        </a:p>
      </dgm:t>
    </dgm:pt>
    <dgm:pt modelId="{E72B7D5D-6DF5-40D6-A767-2F563CEDE706}">
      <dgm:prSet phldrT="[Text]"/>
      <dgm:spPr>
        <a:solidFill>
          <a:srgbClr val="F3B14F"/>
        </a:solidFill>
      </dgm:spPr>
      <dgm:t>
        <a:bodyPr/>
        <a:lstStyle/>
        <a:p>
          <a:r>
            <a:rPr lang="en-US" dirty="0" smtClean="0"/>
            <a:t>PRESSURE TO DEVELOP AT BREAKNECK SPEED</a:t>
          </a:r>
          <a:endParaRPr lang="en-US" dirty="0"/>
        </a:p>
      </dgm:t>
    </dgm:pt>
    <dgm:pt modelId="{47527F5A-BCB8-47AB-AFAB-D99F20490295}" type="parTrans" cxnId="{81BEE145-52F8-46DA-A0F3-5CB5F9A8A816}">
      <dgm:prSet/>
      <dgm:spPr/>
      <dgm:t>
        <a:bodyPr/>
        <a:lstStyle/>
        <a:p>
          <a:endParaRPr lang="en-US"/>
        </a:p>
      </dgm:t>
    </dgm:pt>
    <dgm:pt modelId="{896EEF60-CCEF-4FAA-A480-B0C42691109C}" type="sibTrans" cxnId="{81BEE145-52F8-46DA-A0F3-5CB5F9A8A816}">
      <dgm:prSet/>
      <dgm:spPr/>
      <dgm:t>
        <a:bodyPr/>
        <a:lstStyle/>
        <a:p>
          <a:endParaRPr lang="en-US"/>
        </a:p>
      </dgm:t>
    </dgm:pt>
    <dgm:pt modelId="{13A42713-3680-4800-A4DE-808E0632735A}">
      <dgm:prSet phldrT="[Text]"/>
      <dgm:spPr>
        <a:solidFill>
          <a:srgbClr val="F3B14F"/>
        </a:solidFill>
      </dgm:spPr>
      <dgm:t>
        <a:bodyPr/>
        <a:lstStyle/>
        <a:p>
          <a:r>
            <a:rPr lang="en-US" dirty="0" smtClean="0"/>
            <a:t>SECURTY BREACHES IN CLOUD –SLAs</a:t>
          </a:r>
        </a:p>
      </dgm:t>
    </dgm:pt>
    <dgm:pt modelId="{50F32465-F49E-45B1-A40D-454323245D28}" type="parTrans" cxnId="{1B881FD1-D95E-4B4E-A32B-AAF7E669388A}">
      <dgm:prSet/>
      <dgm:spPr/>
      <dgm:t>
        <a:bodyPr/>
        <a:lstStyle/>
        <a:p>
          <a:endParaRPr lang="en-US"/>
        </a:p>
      </dgm:t>
    </dgm:pt>
    <dgm:pt modelId="{5D840C07-41A5-4159-8A1D-CD6B10D907DB}" type="sibTrans" cxnId="{1B881FD1-D95E-4B4E-A32B-AAF7E669388A}">
      <dgm:prSet/>
      <dgm:spPr/>
      <dgm:t>
        <a:bodyPr/>
        <a:lstStyle/>
        <a:p>
          <a:endParaRPr lang="en-US"/>
        </a:p>
      </dgm:t>
    </dgm:pt>
    <dgm:pt modelId="{15B64DF3-4373-45F2-9B2D-D7983A9C905B}">
      <dgm:prSet phldrT="[Text]"/>
      <dgm:spPr>
        <a:solidFill>
          <a:srgbClr val="F3B14F"/>
        </a:solidFill>
      </dgm:spPr>
      <dgm:t>
        <a:bodyPr/>
        <a:lstStyle/>
        <a:p>
          <a:r>
            <a:rPr lang="en-US" dirty="0" smtClean="0"/>
            <a:t>HOW DO WE PROTECT DATA?</a:t>
          </a:r>
          <a:endParaRPr lang="en-US" dirty="0"/>
        </a:p>
      </dgm:t>
    </dgm:pt>
    <dgm:pt modelId="{66094542-C415-432E-BFAD-FABABCADFFD6}" type="parTrans" cxnId="{56637C4B-8848-4B27-A56D-D20C6954A4D4}">
      <dgm:prSet/>
      <dgm:spPr/>
      <dgm:t>
        <a:bodyPr/>
        <a:lstStyle/>
        <a:p>
          <a:endParaRPr lang="en-US"/>
        </a:p>
      </dgm:t>
    </dgm:pt>
    <dgm:pt modelId="{53C4D109-5F68-49A5-98ED-68187C31EBF2}" type="sibTrans" cxnId="{56637C4B-8848-4B27-A56D-D20C6954A4D4}">
      <dgm:prSet/>
      <dgm:spPr/>
      <dgm:t>
        <a:bodyPr/>
        <a:lstStyle/>
        <a:p>
          <a:endParaRPr lang="en-US"/>
        </a:p>
      </dgm:t>
    </dgm:pt>
    <dgm:pt modelId="{5EF37227-AC72-4C2C-ABAC-6934D4BABF90}">
      <dgm:prSet phldrT="[Text]"/>
      <dgm:spPr>
        <a:solidFill>
          <a:srgbClr val="F3B14F"/>
        </a:solidFill>
      </dgm:spPr>
      <dgm:t>
        <a:bodyPr/>
        <a:lstStyle/>
        <a:p>
          <a:r>
            <a:rPr lang="en-US" dirty="0" smtClean="0"/>
            <a:t>PUBLIC CLOUD BECOMES</a:t>
          </a:r>
        </a:p>
        <a:p>
          <a:r>
            <a:rPr lang="en-US" dirty="0" smtClean="0"/>
            <a:t>DEVELOPMENT</a:t>
          </a:r>
        </a:p>
        <a:p>
          <a:r>
            <a:rPr lang="en-US" dirty="0" smtClean="0"/>
            <a:t>SANDBOX</a:t>
          </a:r>
          <a:endParaRPr lang="en-US" dirty="0"/>
        </a:p>
      </dgm:t>
    </dgm:pt>
    <dgm:pt modelId="{667F71DC-63ED-499D-80D1-2CBC266335F3}" type="parTrans" cxnId="{B9AD3368-C207-41C2-8D99-519374ED3D36}">
      <dgm:prSet/>
      <dgm:spPr/>
      <dgm:t>
        <a:bodyPr/>
        <a:lstStyle/>
        <a:p>
          <a:endParaRPr lang="en-US"/>
        </a:p>
      </dgm:t>
    </dgm:pt>
    <dgm:pt modelId="{0C26A06E-73AF-44D6-924D-4925C896E4EC}" type="sibTrans" cxnId="{B9AD3368-C207-41C2-8D99-519374ED3D36}">
      <dgm:prSet/>
      <dgm:spPr/>
      <dgm:t>
        <a:bodyPr/>
        <a:lstStyle/>
        <a:p>
          <a:endParaRPr lang="en-US"/>
        </a:p>
      </dgm:t>
    </dgm:pt>
    <dgm:pt modelId="{728A964A-B671-4911-B948-845D0B852459}" type="pres">
      <dgm:prSet presAssocID="{B336455C-53BC-4DDD-9BF5-CC374F89247C}" presName="CompostProcess" presStyleCnt="0">
        <dgm:presLayoutVars>
          <dgm:dir/>
          <dgm:resizeHandles val="exact"/>
        </dgm:presLayoutVars>
      </dgm:prSet>
      <dgm:spPr/>
    </dgm:pt>
    <dgm:pt modelId="{678AC73C-4143-41DB-AFD5-40E360461239}" type="pres">
      <dgm:prSet presAssocID="{B336455C-53BC-4DDD-9BF5-CC374F89247C}" presName="arrow" presStyleLbl="bgShp" presStyleIdx="0" presStyleCnt="1"/>
      <dgm:spPr/>
    </dgm:pt>
    <dgm:pt modelId="{32B0AEC4-E37E-45A9-B399-8B492DE6F3B1}" type="pres">
      <dgm:prSet presAssocID="{B336455C-53BC-4DDD-9BF5-CC374F89247C}" presName="linearProcess" presStyleCnt="0"/>
      <dgm:spPr/>
    </dgm:pt>
    <dgm:pt modelId="{CDD2F130-749A-4CAB-86A1-BD6E3F5D273C}" type="pres">
      <dgm:prSet presAssocID="{D3C2F651-DDEE-4FDB-87D7-992FBFB728B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E3D-E217-46DF-9832-05EB4AFEA31C}" type="pres">
      <dgm:prSet presAssocID="{BD2E3029-BBDD-45DE-AF05-92D8C89F5BD0}" presName="sibTrans" presStyleCnt="0"/>
      <dgm:spPr/>
    </dgm:pt>
    <dgm:pt modelId="{1A1B029E-D437-4E28-A600-D9468D00CDD4}" type="pres">
      <dgm:prSet presAssocID="{E72B7D5D-6DF5-40D6-A767-2F563CEDE70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6033B-3E01-460C-B6DE-AC82BF9672AA}" type="pres">
      <dgm:prSet presAssocID="{896EEF60-CCEF-4FAA-A480-B0C42691109C}" presName="sibTrans" presStyleCnt="0"/>
      <dgm:spPr/>
    </dgm:pt>
    <dgm:pt modelId="{0266463E-9D90-445A-B5FB-002995747CA3}" type="pres">
      <dgm:prSet presAssocID="{5EF37227-AC72-4C2C-ABAC-6934D4BABF9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66FDB-65D0-4D04-AD09-7B940F94C771}" type="pres">
      <dgm:prSet presAssocID="{0C26A06E-73AF-44D6-924D-4925C896E4EC}" presName="sibTrans" presStyleCnt="0"/>
      <dgm:spPr/>
    </dgm:pt>
    <dgm:pt modelId="{F12DF21B-B5E2-416D-8A9A-43C905134C10}" type="pres">
      <dgm:prSet presAssocID="{13A42713-3680-4800-A4DE-808E0632735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E5B1D-B07A-4F87-9DBE-11AC26442DC2}" type="pres">
      <dgm:prSet presAssocID="{5D840C07-41A5-4159-8A1D-CD6B10D907DB}" presName="sibTrans" presStyleCnt="0"/>
      <dgm:spPr/>
    </dgm:pt>
    <dgm:pt modelId="{FCFA37E5-2464-4D8A-9ECF-930B10CC198E}" type="pres">
      <dgm:prSet presAssocID="{15B64DF3-4373-45F2-9B2D-D7983A9C905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CEF449-7E5E-46C8-946F-34D937078894}" type="presOf" srcId="{13A42713-3680-4800-A4DE-808E0632735A}" destId="{F12DF21B-B5E2-416D-8A9A-43C905134C10}" srcOrd="0" destOrd="0" presId="urn:microsoft.com/office/officeart/2005/8/layout/hProcess9"/>
    <dgm:cxn modelId="{501BC0DB-58D7-4DDF-AE67-3CCDC3C8EB49}" type="presOf" srcId="{15B64DF3-4373-45F2-9B2D-D7983A9C905B}" destId="{FCFA37E5-2464-4D8A-9ECF-930B10CC198E}" srcOrd="0" destOrd="0" presId="urn:microsoft.com/office/officeart/2005/8/layout/hProcess9"/>
    <dgm:cxn modelId="{B9AD3368-C207-41C2-8D99-519374ED3D36}" srcId="{B336455C-53BC-4DDD-9BF5-CC374F89247C}" destId="{5EF37227-AC72-4C2C-ABAC-6934D4BABF90}" srcOrd="2" destOrd="0" parTransId="{667F71DC-63ED-499D-80D1-2CBC266335F3}" sibTransId="{0C26A06E-73AF-44D6-924D-4925C896E4EC}"/>
    <dgm:cxn modelId="{0C1C6D6E-5C73-452D-8A3C-A2FEE6FE312F}" type="presOf" srcId="{D3C2F651-DDEE-4FDB-87D7-992FBFB728B7}" destId="{CDD2F130-749A-4CAB-86A1-BD6E3F5D273C}" srcOrd="0" destOrd="0" presId="urn:microsoft.com/office/officeart/2005/8/layout/hProcess9"/>
    <dgm:cxn modelId="{1B881FD1-D95E-4B4E-A32B-AAF7E669388A}" srcId="{B336455C-53BC-4DDD-9BF5-CC374F89247C}" destId="{13A42713-3680-4800-A4DE-808E0632735A}" srcOrd="3" destOrd="0" parTransId="{50F32465-F49E-45B1-A40D-454323245D28}" sibTransId="{5D840C07-41A5-4159-8A1D-CD6B10D907DB}"/>
    <dgm:cxn modelId="{56637C4B-8848-4B27-A56D-D20C6954A4D4}" srcId="{B336455C-53BC-4DDD-9BF5-CC374F89247C}" destId="{15B64DF3-4373-45F2-9B2D-D7983A9C905B}" srcOrd="4" destOrd="0" parTransId="{66094542-C415-432E-BFAD-FABABCADFFD6}" sibTransId="{53C4D109-5F68-49A5-98ED-68187C31EBF2}"/>
    <dgm:cxn modelId="{E8379E6B-3DAA-401E-95A7-8C777A0BC9A5}" type="presOf" srcId="{E72B7D5D-6DF5-40D6-A767-2F563CEDE706}" destId="{1A1B029E-D437-4E28-A600-D9468D00CDD4}" srcOrd="0" destOrd="0" presId="urn:microsoft.com/office/officeart/2005/8/layout/hProcess9"/>
    <dgm:cxn modelId="{81BEE145-52F8-46DA-A0F3-5CB5F9A8A816}" srcId="{B336455C-53BC-4DDD-9BF5-CC374F89247C}" destId="{E72B7D5D-6DF5-40D6-A767-2F563CEDE706}" srcOrd="1" destOrd="0" parTransId="{47527F5A-BCB8-47AB-AFAB-D99F20490295}" sibTransId="{896EEF60-CCEF-4FAA-A480-B0C42691109C}"/>
    <dgm:cxn modelId="{E2EED044-E353-4097-A907-D1081A4B4B10}" srcId="{B336455C-53BC-4DDD-9BF5-CC374F89247C}" destId="{D3C2F651-DDEE-4FDB-87D7-992FBFB728B7}" srcOrd="0" destOrd="0" parTransId="{5A41CBBD-1527-4573-AD65-C901D84C93F8}" sibTransId="{BD2E3029-BBDD-45DE-AF05-92D8C89F5BD0}"/>
    <dgm:cxn modelId="{4A28D955-4488-4BD6-8B16-84F3ECD8D9B4}" type="presOf" srcId="{B336455C-53BC-4DDD-9BF5-CC374F89247C}" destId="{728A964A-B671-4911-B948-845D0B852459}" srcOrd="0" destOrd="0" presId="urn:microsoft.com/office/officeart/2005/8/layout/hProcess9"/>
    <dgm:cxn modelId="{4A170186-5F28-4456-A4FD-56ACE4A7AB7E}" type="presOf" srcId="{5EF37227-AC72-4C2C-ABAC-6934D4BABF90}" destId="{0266463E-9D90-445A-B5FB-002995747CA3}" srcOrd="0" destOrd="0" presId="urn:microsoft.com/office/officeart/2005/8/layout/hProcess9"/>
    <dgm:cxn modelId="{8B39EAE1-3C42-4813-88A2-A69852EFB9A6}" type="presParOf" srcId="{728A964A-B671-4911-B948-845D0B852459}" destId="{678AC73C-4143-41DB-AFD5-40E360461239}" srcOrd="0" destOrd="0" presId="urn:microsoft.com/office/officeart/2005/8/layout/hProcess9"/>
    <dgm:cxn modelId="{E1CAD092-1A3E-4EC6-B36C-DC96AC4D61A4}" type="presParOf" srcId="{728A964A-B671-4911-B948-845D0B852459}" destId="{32B0AEC4-E37E-45A9-B399-8B492DE6F3B1}" srcOrd="1" destOrd="0" presId="urn:microsoft.com/office/officeart/2005/8/layout/hProcess9"/>
    <dgm:cxn modelId="{2F68E7E5-1389-44CE-B3E6-93B33FC47B89}" type="presParOf" srcId="{32B0AEC4-E37E-45A9-B399-8B492DE6F3B1}" destId="{CDD2F130-749A-4CAB-86A1-BD6E3F5D273C}" srcOrd="0" destOrd="0" presId="urn:microsoft.com/office/officeart/2005/8/layout/hProcess9"/>
    <dgm:cxn modelId="{20F164BF-90DE-4D66-8F3A-E5677D6779CE}" type="presParOf" srcId="{32B0AEC4-E37E-45A9-B399-8B492DE6F3B1}" destId="{88E9CE3D-E217-46DF-9832-05EB4AFEA31C}" srcOrd="1" destOrd="0" presId="urn:microsoft.com/office/officeart/2005/8/layout/hProcess9"/>
    <dgm:cxn modelId="{FE7D5AF1-555A-490E-B6A9-3B47ECEC320D}" type="presParOf" srcId="{32B0AEC4-E37E-45A9-B399-8B492DE6F3B1}" destId="{1A1B029E-D437-4E28-A600-D9468D00CDD4}" srcOrd="2" destOrd="0" presId="urn:microsoft.com/office/officeart/2005/8/layout/hProcess9"/>
    <dgm:cxn modelId="{50A5D482-54B6-44D2-A8EE-70844E5B5535}" type="presParOf" srcId="{32B0AEC4-E37E-45A9-B399-8B492DE6F3B1}" destId="{8DD6033B-3E01-460C-B6DE-AC82BF9672AA}" srcOrd="3" destOrd="0" presId="urn:microsoft.com/office/officeart/2005/8/layout/hProcess9"/>
    <dgm:cxn modelId="{3FEA98C7-C381-466C-A21A-C48E6505F02A}" type="presParOf" srcId="{32B0AEC4-E37E-45A9-B399-8B492DE6F3B1}" destId="{0266463E-9D90-445A-B5FB-002995747CA3}" srcOrd="4" destOrd="0" presId="urn:microsoft.com/office/officeart/2005/8/layout/hProcess9"/>
    <dgm:cxn modelId="{1061833F-9EE2-4279-8294-EFD38A1C22BA}" type="presParOf" srcId="{32B0AEC4-E37E-45A9-B399-8B492DE6F3B1}" destId="{D6D66FDB-65D0-4D04-AD09-7B940F94C771}" srcOrd="5" destOrd="0" presId="urn:microsoft.com/office/officeart/2005/8/layout/hProcess9"/>
    <dgm:cxn modelId="{87129740-445B-459C-B2DC-798800BDDF37}" type="presParOf" srcId="{32B0AEC4-E37E-45A9-B399-8B492DE6F3B1}" destId="{F12DF21B-B5E2-416D-8A9A-43C905134C10}" srcOrd="6" destOrd="0" presId="urn:microsoft.com/office/officeart/2005/8/layout/hProcess9"/>
    <dgm:cxn modelId="{934D24DA-BA37-4FDA-8906-F3B856145923}" type="presParOf" srcId="{32B0AEC4-E37E-45A9-B399-8B492DE6F3B1}" destId="{457E5B1D-B07A-4F87-9DBE-11AC26442DC2}" srcOrd="7" destOrd="0" presId="urn:microsoft.com/office/officeart/2005/8/layout/hProcess9"/>
    <dgm:cxn modelId="{AC363088-51C2-4D22-A231-5F1FF0723553}" type="presParOf" srcId="{32B0AEC4-E37E-45A9-B399-8B492DE6F3B1}" destId="{FCFA37E5-2464-4D8A-9ECF-930B10CC198E}" srcOrd="8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8AC73C-4143-41DB-AFD5-40E360461239}">
      <dsp:nvSpPr>
        <dsp:cNvPr id="0" name=""/>
        <dsp:cNvSpPr/>
      </dsp:nvSpPr>
      <dsp:spPr>
        <a:xfrm>
          <a:off x="457199" y="0"/>
          <a:ext cx="5181600" cy="28003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2F130-749A-4CAB-86A1-BD6E3F5D273C}">
      <dsp:nvSpPr>
        <dsp:cNvPr id="0" name=""/>
        <dsp:cNvSpPr/>
      </dsp:nvSpPr>
      <dsp:spPr>
        <a:xfrm>
          <a:off x="2678" y="840105"/>
          <a:ext cx="1171277" cy="1120140"/>
        </a:xfrm>
        <a:prstGeom prst="roundRect">
          <a:avLst/>
        </a:prstGeom>
        <a:solidFill>
          <a:srgbClr val="F3B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IT RESTRICTIONS</a:t>
          </a:r>
          <a:endParaRPr lang="en-US" sz="1200" kern="1200" dirty="0"/>
        </a:p>
      </dsp:txBody>
      <dsp:txXfrm>
        <a:off x="2678" y="840105"/>
        <a:ext cx="1171277" cy="1120140"/>
      </dsp:txXfrm>
    </dsp:sp>
    <dsp:sp modelId="{1A1B029E-D437-4E28-A600-D9468D00CDD4}">
      <dsp:nvSpPr>
        <dsp:cNvPr id="0" name=""/>
        <dsp:cNvSpPr/>
      </dsp:nvSpPr>
      <dsp:spPr>
        <a:xfrm>
          <a:off x="1232520" y="840105"/>
          <a:ext cx="1171277" cy="1120140"/>
        </a:xfrm>
        <a:prstGeom prst="roundRect">
          <a:avLst/>
        </a:prstGeom>
        <a:solidFill>
          <a:srgbClr val="F3B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PRESSURE TO DEVELOP AT BREAKNECK SPEED</a:t>
          </a:r>
          <a:endParaRPr lang="en-US" sz="1200" kern="1200" dirty="0"/>
        </a:p>
      </dsp:txBody>
      <dsp:txXfrm>
        <a:off x="1232520" y="840105"/>
        <a:ext cx="1171277" cy="1120140"/>
      </dsp:txXfrm>
    </dsp:sp>
    <dsp:sp modelId="{0266463E-9D90-445A-B5FB-002995747CA3}">
      <dsp:nvSpPr>
        <dsp:cNvPr id="0" name=""/>
        <dsp:cNvSpPr/>
      </dsp:nvSpPr>
      <dsp:spPr>
        <a:xfrm>
          <a:off x="2462361" y="840105"/>
          <a:ext cx="1171277" cy="1120140"/>
        </a:xfrm>
        <a:prstGeom prst="roundRect">
          <a:avLst/>
        </a:prstGeom>
        <a:solidFill>
          <a:srgbClr val="F3B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PUBLIC CLOUD BECOMES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SANDBOX</a:t>
          </a:r>
          <a:endParaRPr lang="en-US" sz="1200" kern="1200" dirty="0"/>
        </a:p>
      </dsp:txBody>
      <dsp:txXfrm>
        <a:off x="2462361" y="840105"/>
        <a:ext cx="1171277" cy="1120140"/>
      </dsp:txXfrm>
    </dsp:sp>
    <dsp:sp modelId="{F12DF21B-B5E2-416D-8A9A-43C905134C10}">
      <dsp:nvSpPr>
        <dsp:cNvPr id="0" name=""/>
        <dsp:cNvSpPr/>
      </dsp:nvSpPr>
      <dsp:spPr>
        <a:xfrm>
          <a:off x="3692202" y="840105"/>
          <a:ext cx="1171277" cy="1120140"/>
        </a:xfrm>
        <a:prstGeom prst="roundRect">
          <a:avLst/>
        </a:prstGeom>
        <a:solidFill>
          <a:srgbClr val="F3B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SECURTY BREACHES IN CLOUD –SLAs</a:t>
          </a:r>
        </a:p>
      </dsp:txBody>
      <dsp:txXfrm>
        <a:off x="3692202" y="840105"/>
        <a:ext cx="1171277" cy="1120140"/>
      </dsp:txXfrm>
    </dsp:sp>
    <dsp:sp modelId="{FCFA37E5-2464-4D8A-9ECF-930B10CC198E}">
      <dsp:nvSpPr>
        <dsp:cNvPr id="0" name=""/>
        <dsp:cNvSpPr/>
      </dsp:nvSpPr>
      <dsp:spPr>
        <a:xfrm>
          <a:off x="4922043" y="840105"/>
          <a:ext cx="1171277" cy="1120140"/>
        </a:xfrm>
        <a:prstGeom prst="roundRect">
          <a:avLst/>
        </a:prstGeom>
        <a:solidFill>
          <a:srgbClr val="F3B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HOW DO WE PROTECT DATA?</a:t>
          </a:r>
          <a:endParaRPr lang="en-US" sz="1200" kern="1200" dirty="0"/>
        </a:p>
      </dsp:txBody>
      <dsp:txXfrm>
        <a:off x="4922043" y="840105"/>
        <a:ext cx="1171277" cy="1120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F0FF2-6357-46EC-A6CF-97364086D66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33206-8755-45CA-9920-2AB4978BB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3206-8755-45CA-9920-2AB4978BB4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3206-8755-45CA-9920-2AB4978BB4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3206-8755-45CA-9920-2AB4978BB4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786190"/>
            <a:ext cx="7772400" cy="71438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3B14F"/>
                </a:solidFill>
                <a:latin typeface="UniversCondC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Hush </a:t>
            </a:r>
            <a:r>
              <a:rPr lang="en-US" dirty="0" err="1" smtClean="0"/>
              <a:t>Hush</a:t>
            </a:r>
            <a:r>
              <a:rPr lang="en-US" dirty="0" smtClean="0"/>
              <a:t>                 info@mask-me.net                213.631.1854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676276" y="4500570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>
              <a:defRPr sz="3300">
                <a:solidFill>
                  <a:srgbClr val="F3B14F"/>
                </a:solidFill>
                <a:latin typeface="UniversCondC" pitchFamily="50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E7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Text under title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05E7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1CC9-3C83-4F81-B2BC-B8B5599BE264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8F74A-8F95-42A2-B30A-EA1C90037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42976" y="571480"/>
            <a:ext cx="7543824" cy="500066"/>
          </a:xfrm>
        </p:spPr>
        <p:txBody>
          <a:bodyPr>
            <a:normAutofit/>
          </a:bodyPr>
          <a:lstStyle>
            <a:lvl1pPr algn="l">
              <a:defRPr sz="3300">
                <a:solidFill>
                  <a:srgbClr val="F3B14F"/>
                </a:solidFill>
                <a:latin typeface="UniversCondC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HH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1170" y="547662"/>
            <a:ext cx="548929" cy="411696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457200" y="6451800"/>
            <a:ext cx="1185842" cy="24447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AC41D-3BB5-46F0-99DF-CB4069BFDCB5}" type="datetimeFigureOut">
              <a:rPr lang="ru-RU" sz="1000" smtClean="0">
                <a:solidFill>
                  <a:srgbClr val="A7B3C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17.01.2014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A7B3C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>
          <a:xfrm>
            <a:off x="2214546" y="6451800"/>
            <a:ext cx="4857784" cy="24447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algn="ctr"/>
            <a:r>
              <a:rPr lang="en-US" sz="1000" dirty="0" smtClean="0">
                <a:solidFill>
                  <a:srgbClr val="A7B3C1"/>
                </a:solidFill>
              </a:rPr>
              <a:t>Hush </a:t>
            </a:r>
            <a:r>
              <a:rPr lang="en-US" sz="1000" dirty="0" err="1" smtClean="0">
                <a:solidFill>
                  <a:srgbClr val="A7B3C1"/>
                </a:solidFill>
              </a:rPr>
              <a:t>Hush</a:t>
            </a:r>
            <a:r>
              <a:rPr lang="en-US" sz="1000" dirty="0" smtClean="0">
                <a:solidFill>
                  <a:srgbClr val="A7B3C1"/>
                </a:solidFill>
              </a:rPr>
              <a:t>                 info@mask-me.net                213.631.1854</a:t>
            </a:r>
            <a:endParaRPr lang="en-US" sz="1000" dirty="0">
              <a:solidFill>
                <a:srgbClr val="A7B3C1"/>
              </a:solidFill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>
          <a:xfrm>
            <a:off x="7429520" y="6451800"/>
            <a:ext cx="1257280" cy="24447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8C5EB-1E7D-4CBB-B506-E577F8F4C880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A7B3C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A7B3C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0040" y="571480"/>
            <a:ext cx="7308304" cy="500066"/>
          </a:xfrm>
        </p:spPr>
        <p:txBody>
          <a:bodyPr>
            <a:normAutofit/>
          </a:bodyPr>
          <a:lstStyle>
            <a:lvl1pPr algn="l">
              <a:defRPr sz="3300">
                <a:solidFill>
                  <a:srgbClr val="F3B14F"/>
                </a:solidFill>
                <a:latin typeface="UniversCondC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 descr="HH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0392" y="553792"/>
            <a:ext cx="548929" cy="411696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457200" y="6451800"/>
            <a:ext cx="1185842" cy="24447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AC41D-3BB5-46F0-99DF-CB4069BFDCB5}" type="datetimeFigureOut">
              <a:rPr lang="ru-RU" sz="1000" smtClean="0">
                <a:solidFill>
                  <a:srgbClr val="A7B3C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17.01.2014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A7B3C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>
          <a:xfrm>
            <a:off x="2214546" y="6451800"/>
            <a:ext cx="4857784" cy="24447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algn="ctr"/>
            <a:r>
              <a:rPr lang="en-US" sz="1000" dirty="0" smtClean="0">
                <a:solidFill>
                  <a:srgbClr val="A7B3C1"/>
                </a:solidFill>
              </a:rPr>
              <a:t>Hush </a:t>
            </a:r>
            <a:r>
              <a:rPr lang="en-US" sz="1000" dirty="0" err="1" smtClean="0">
                <a:solidFill>
                  <a:srgbClr val="A7B3C1"/>
                </a:solidFill>
              </a:rPr>
              <a:t>Hush</a:t>
            </a:r>
            <a:r>
              <a:rPr lang="en-US" sz="1000" dirty="0" smtClean="0">
                <a:solidFill>
                  <a:srgbClr val="A7B3C1"/>
                </a:solidFill>
              </a:rPr>
              <a:t>                 info@mask-me.net                213.631.1854</a:t>
            </a:r>
            <a:endParaRPr lang="en-US" sz="1000" dirty="0">
              <a:solidFill>
                <a:srgbClr val="A7B3C1"/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7429520" y="6451800"/>
            <a:ext cx="1257280" cy="24447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8C5EB-1E7D-4CBB-B506-E577F8F4C880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A7B3C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A7B3C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C41D-3BB5-46F0-99DF-CB4069BFDCB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			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sample text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/>
            <a:r>
              <a:rPr kumimoji="0" lang="en-US" dirty="0" smtClean="0"/>
              <a:t>Third level</a:t>
            </a:r>
            <a:endParaRPr lang="ru-RU" dirty="0" smtClean="0"/>
          </a:p>
          <a:p>
            <a:pPr lvl="3"/>
            <a:r>
              <a:rPr kumimoji="0" lang="en-US" dirty="0" smtClean="0"/>
              <a:t>Fourth level</a:t>
            </a:r>
            <a:endParaRPr lang="ru-RU" dirty="0" smtClean="0"/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3B14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dirty="0" smtClean="0"/>
              <a:t>Fifth 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3B14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dirty="0" smtClean="0"/>
              <a:t>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71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C41D-3BB5-46F0-99DF-CB4069BFDCB5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71670" y="6356350"/>
            <a:ext cx="500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Hush </a:t>
            </a:r>
            <a:r>
              <a:rPr lang="en-US" dirty="0" err="1" smtClean="0"/>
              <a:t>Hush</a:t>
            </a:r>
            <a:r>
              <a:rPr lang="en-US" dirty="0" smtClean="0"/>
              <a:t>                 info@mask-me.net                213.631.1854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43768" y="6356350"/>
            <a:ext cx="1543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B770-2CDE-4C4E-B16B-2B38FA71C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3B14F"/>
        </a:buClr>
        <a:buSzPct val="90000"/>
        <a:buFont typeface="Arial" pitchFamily="34" charset="0"/>
        <a:buChar char="•"/>
        <a:defRPr sz="2800" kern="1200">
          <a:solidFill>
            <a:srgbClr val="505E7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3B14F"/>
        </a:buClr>
        <a:buSzPct val="80000"/>
        <a:buFont typeface="Arial" pitchFamily="34" charset="0"/>
        <a:buChar char="•"/>
        <a:defRPr sz="2200" kern="1200">
          <a:solidFill>
            <a:srgbClr val="505E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3B14F"/>
        </a:buClr>
        <a:buSzPct val="70000"/>
        <a:buFont typeface="Arial" pitchFamily="34" charset="0"/>
        <a:buChar char="•"/>
        <a:defRPr sz="2000" kern="1200">
          <a:solidFill>
            <a:srgbClr val="505E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3B14F"/>
        </a:buClr>
        <a:buFont typeface="Arial" pitchFamily="34" charset="0"/>
        <a:buChar char="–"/>
        <a:defRPr sz="2000" kern="1200">
          <a:solidFill>
            <a:srgbClr val="505E7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3B14F"/>
        </a:buClr>
        <a:buSzTx/>
        <a:buFont typeface="Arial" pitchFamily="34" charset="0"/>
        <a:buNone/>
        <a:tabLst/>
        <a:defRPr sz="2000" kern="1200">
          <a:solidFill>
            <a:srgbClr val="505E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293096"/>
            <a:ext cx="7774632" cy="714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ELIMINATING COMPLINCE RISKS - DATA MASKING WITH AZURE</a:t>
            </a:r>
            <a:endParaRPr lang="ru-RU" dirty="0">
              <a:effectLst>
                <a:outerShdw blurRad="50800" dist="50800" dir="5400000" sx="1000" sy="1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9112" y="1844824"/>
            <a:ext cx="1733350" cy="1285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Группа 161"/>
          <p:cNvGrpSpPr/>
          <p:nvPr/>
        </p:nvGrpSpPr>
        <p:grpSpPr>
          <a:xfrm>
            <a:off x="4265139" y="1903032"/>
            <a:ext cx="4507046" cy="2573379"/>
            <a:chOff x="4265139" y="1903032"/>
            <a:chExt cx="4507046" cy="2573379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4265139" y="2910920"/>
              <a:ext cx="45173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0" name="Группа 159"/>
            <p:cNvGrpSpPr/>
            <p:nvPr/>
          </p:nvGrpSpPr>
          <p:grpSpPr>
            <a:xfrm>
              <a:off x="4973295" y="1903032"/>
              <a:ext cx="3798890" cy="2573379"/>
              <a:chOff x="4973295" y="1903032"/>
              <a:chExt cx="3798890" cy="2573379"/>
            </a:xfrm>
          </p:grpSpPr>
          <p:cxnSp>
            <p:nvCxnSpPr>
              <p:cNvPr id="128" name="Прямая соединительная линия 127"/>
              <p:cNvCxnSpPr/>
              <p:nvPr/>
            </p:nvCxnSpPr>
            <p:spPr>
              <a:xfrm rot="10620000">
                <a:off x="6990873" y="3932138"/>
                <a:ext cx="74232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9" name="Группа 158"/>
              <p:cNvGrpSpPr/>
              <p:nvPr/>
            </p:nvGrpSpPr>
            <p:grpSpPr>
              <a:xfrm>
                <a:off x="4973295" y="1903032"/>
                <a:ext cx="3798890" cy="2573379"/>
                <a:chOff x="4973295" y="1903032"/>
                <a:chExt cx="3798890" cy="2573379"/>
              </a:xfrm>
            </p:grpSpPr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 rot="5400000">
                  <a:off x="5921170" y="3430954"/>
                  <a:ext cx="247440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5400000">
                  <a:off x="4670125" y="2434256"/>
                  <a:ext cx="607434" cy="1093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5013668" y="3546618"/>
                  <a:ext cx="1039249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rot="5400000">
                  <a:off x="5823952" y="3189176"/>
                  <a:ext cx="2573379" cy="1091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>
                  <a:off x="7146274" y="3929800"/>
                  <a:ext cx="989761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 rot="5400000">
                  <a:off x="8053315" y="3852875"/>
                  <a:ext cx="163311" cy="2183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 rot="5400000">
                  <a:off x="8571553" y="4198480"/>
                  <a:ext cx="395905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 rot="10800000">
                  <a:off x="8524745" y="4393336"/>
                  <a:ext cx="247440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 rot="5400000">
                  <a:off x="8571553" y="3615582"/>
                  <a:ext cx="395905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 rot="10800000">
                  <a:off x="8539276" y="3423122"/>
                  <a:ext cx="232594" cy="514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56" name="Прямая соединительная линия 155"/>
          <p:cNvCxnSpPr/>
          <p:nvPr/>
        </p:nvCxnSpPr>
        <p:spPr>
          <a:xfrm rot="10800000">
            <a:off x="2642716" y="4853354"/>
            <a:ext cx="2301072" cy="1588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90" y="581005"/>
            <a:ext cx="7308304" cy="50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USUAL WAY OF DOING DATA CYCLE</a:t>
            </a:r>
            <a:endParaRPr lang="en-US" dirty="0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1378939" y="3546618"/>
            <a:ext cx="163310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49481" y="3672003"/>
            <a:ext cx="1682594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1369120" y="3416795"/>
            <a:ext cx="791809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1395930" y="2910925"/>
            <a:ext cx="90075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389571" y="2568299"/>
            <a:ext cx="1336178" cy="6874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Staging/</a:t>
            </a:r>
            <a:r>
              <a:rPr lang="en-US" sz="900" b="1" dirty="0" err="1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UAT:Move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 New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Master data, test for deployment Do UAT 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-464839" y="3188630"/>
            <a:ext cx="2573379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77384" y="3804565"/>
            <a:ext cx="576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680447" y="2937741"/>
            <a:ext cx="95512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62365" y="2568299"/>
            <a:ext cx="1178443" cy="6874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SANDBOX: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Create master data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and test cases. test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>
            <a:off x="1396022" y="2460612"/>
            <a:ext cx="76211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1168422" y="2685932"/>
            <a:ext cx="461557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2155954" y="2504259"/>
            <a:ext cx="65341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V="1">
            <a:off x="2328578" y="3074680"/>
            <a:ext cx="1474744" cy="1086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388100" y="2340587"/>
            <a:ext cx="673038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21851" y="2340587"/>
            <a:ext cx="272184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21851" y="2129995"/>
            <a:ext cx="272184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18578" y="1908487"/>
            <a:ext cx="272184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423808" y="2133268"/>
            <a:ext cx="2548635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Арка 28"/>
          <p:cNvSpPr/>
          <p:nvPr/>
        </p:nvSpPr>
        <p:spPr>
          <a:xfrm>
            <a:off x="3016537" y="3628463"/>
            <a:ext cx="108874" cy="108874"/>
          </a:xfrm>
          <a:prstGeom prst="blockArc">
            <a:avLst>
              <a:gd name="adj1" fmla="val 10800000"/>
              <a:gd name="adj2" fmla="val 0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111773" y="3672003"/>
            <a:ext cx="86109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620120" y="3328123"/>
            <a:ext cx="69283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417303" y="2568299"/>
            <a:ext cx="1039249" cy="6874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QA: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Move new 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master data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Run test cases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4256808" y="3573190"/>
            <a:ext cx="1435154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613101" y="1905213"/>
            <a:ext cx="450341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38302" y="3691197"/>
            <a:ext cx="549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  <a:ea typeface="Lucida Grande" pitchFamily="2" charset="0"/>
                <a:cs typeface="Lucida Grande" pitchFamily="2" charset="0"/>
              </a:rPr>
              <a:t>ERRORS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38302" y="4170356"/>
            <a:ext cx="702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  <a:ea typeface="Lucida Grande" pitchFamily="2" charset="0"/>
                <a:cs typeface="Lucida Grande" pitchFamily="2" charset="0"/>
              </a:rPr>
              <a:t>ERRORS</a:t>
            </a:r>
            <a:endParaRPr lang="ru-RU" sz="800" b="1" dirty="0">
              <a:solidFill>
                <a:srgbClr val="FF0000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394645" y="3930459"/>
            <a:ext cx="363737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285719" y="3029577"/>
            <a:ext cx="1113481" cy="7829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Create a DDL script in the source control Create DML Scripts - optional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 flipH="1">
            <a:off x="1385336" y="3724512"/>
            <a:ext cx="0" cy="11160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>
            <a:off x="1385336" y="3914370"/>
            <a:ext cx="0" cy="11160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30630" y="4475644"/>
            <a:ext cx="46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3698582" y="3007785"/>
            <a:ext cx="0" cy="25560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/>
          <p:cNvGrpSpPr/>
          <p:nvPr/>
        </p:nvGrpSpPr>
        <p:grpSpPr>
          <a:xfrm>
            <a:off x="2849200" y="2730317"/>
            <a:ext cx="559757" cy="350797"/>
            <a:chOff x="2150521" y="3593454"/>
            <a:chExt cx="407194" cy="255187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2181223" y="3593454"/>
              <a:ext cx="292894" cy="2547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50521" y="3602361"/>
              <a:ext cx="407194" cy="246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NO</a:t>
              </a:r>
            </a:p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errors?</a:t>
              </a:r>
              <a:endParaRPr lang="ru-RU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58" name="Прямая соединительная линия 57"/>
          <p:cNvCxnSpPr/>
          <p:nvPr/>
        </p:nvCxnSpPr>
        <p:spPr>
          <a:xfrm rot="5400000">
            <a:off x="2598535" y="2708824"/>
            <a:ext cx="41075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940502" y="3485282"/>
            <a:ext cx="9072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455750" y="3807838"/>
            <a:ext cx="61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38302" y="4365359"/>
            <a:ext cx="702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  <a:ea typeface="Lucida Grande" pitchFamily="2" charset="0"/>
                <a:cs typeface="Lucida Grande" pitchFamily="2" charset="0"/>
              </a:rPr>
              <a:t>ERRORS</a:t>
            </a:r>
            <a:endParaRPr lang="ru-RU" sz="800" b="1" dirty="0">
              <a:solidFill>
                <a:srgbClr val="FF0000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730631" y="2733797"/>
            <a:ext cx="559757" cy="350804"/>
            <a:chOff x="2154636" y="3593454"/>
            <a:chExt cx="407194" cy="255192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2181223" y="3593454"/>
              <a:ext cx="292894" cy="2547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154636" y="3602365"/>
              <a:ext cx="407194" cy="24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NO</a:t>
              </a:r>
            </a:p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errors?</a:t>
              </a:r>
              <a:endParaRPr lang="ru-RU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82" name="Прямая соединительная линия 81"/>
          <p:cNvCxnSpPr/>
          <p:nvPr/>
        </p:nvCxnSpPr>
        <p:spPr>
          <a:xfrm rot="5400000" flipH="1" flipV="1">
            <a:off x="1106449" y="3606839"/>
            <a:ext cx="11" cy="3960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Арка 87"/>
          <p:cNvSpPr/>
          <p:nvPr/>
        </p:nvSpPr>
        <p:spPr>
          <a:xfrm>
            <a:off x="3006489" y="3501327"/>
            <a:ext cx="108874" cy="108874"/>
          </a:xfrm>
          <a:prstGeom prst="blockArc">
            <a:avLst>
              <a:gd name="adj1" fmla="val 10800000"/>
              <a:gd name="adj2" fmla="val 0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3102789" y="3546618"/>
            <a:ext cx="828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016508" y="3546618"/>
            <a:ext cx="915529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Цилиндр 110"/>
          <p:cNvSpPr/>
          <p:nvPr/>
        </p:nvSpPr>
        <p:spPr>
          <a:xfrm>
            <a:off x="7762030" y="4101345"/>
            <a:ext cx="666168" cy="583372"/>
          </a:xfrm>
          <a:prstGeom prst="can">
            <a:avLst>
              <a:gd name="adj" fmla="val 30288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7686682" y="4320965"/>
            <a:ext cx="8208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</a:rPr>
              <a:t>BACK UP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643342" y="5048088"/>
            <a:ext cx="892095" cy="540320"/>
          </a:xfrm>
          <a:prstGeom prst="rect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ea typeface="Lucida Grande" pitchFamily="2" charset="0"/>
                <a:cs typeface="Lucida Grande" pitchFamily="2" charset="0"/>
              </a:rPr>
              <a:t>Truncate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ea typeface="Lucida Grande" pitchFamily="2" charset="0"/>
                <a:cs typeface="Lucida Grande" pitchFamily="2" charset="0"/>
              </a:rPr>
              <a:t>Transactional 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ea typeface="Lucida Grande" pitchFamily="2" charset="0"/>
                <a:cs typeface="Lucida Grande" pitchFamily="2" charset="0"/>
              </a:rPr>
              <a:t>Data</a:t>
            </a:r>
            <a:endParaRPr lang="ru-RU" sz="900" b="1" dirty="0" smtClean="0">
              <a:solidFill>
                <a:schemeClr val="bg1"/>
              </a:solidFill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20" name="Стрелка вправо с вырезом 119"/>
          <p:cNvSpPr/>
          <p:nvPr/>
        </p:nvSpPr>
        <p:spPr>
          <a:xfrm rot="10800000">
            <a:off x="6117178" y="4752148"/>
            <a:ext cx="495661" cy="293431"/>
          </a:xfrm>
          <a:prstGeom prst="notchedRightArrow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/>
          </a:p>
        </p:txBody>
      </p:sp>
      <p:sp>
        <p:nvSpPr>
          <p:cNvPr id="121" name="Стрелка вправо с вырезом 120"/>
          <p:cNvSpPr/>
          <p:nvPr/>
        </p:nvSpPr>
        <p:spPr>
          <a:xfrm rot="11968621">
            <a:off x="6078615" y="5202205"/>
            <a:ext cx="495661" cy="293431"/>
          </a:xfrm>
          <a:prstGeom prst="notchedRightArrow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/>
          </a:p>
        </p:txBody>
      </p:sp>
      <p:sp>
        <p:nvSpPr>
          <p:cNvPr id="122" name="Стрелка вправо с вырезом 121"/>
          <p:cNvSpPr/>
          <p:nvPr/>
        </p:nvSpPr>
        <p:spPr>
          <a:xfrm rot="20436517">
            <a:off x="4410454" y="5202481"/>
            <a:ext cx="495661" cy="293431"/>
          </a:xfrm>
          <a:prstGeom prst="notchedRightArrow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/>
          </a:p>
        </p:txBody>
      </p:sp>
      <p:sp>
        <p:nvSpPr>
          <p:cNvPr id="117" name="Прямоугольник 116"/>
          <p:cNvSpPr/>
          <p:nvPr/>
        </p:nvSpPr>
        <p:spPr>
          <a:xfrm>
            <a:off x="6468295" y="4695151"/>
            <a:ext cx="892095" cy="407426"/>
          </a:xfrm>
          <a:prstGeom prst="rect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ea typeface="Lucida Grande" pitchFamily="2" charset="0"/>
                <a:cs typeface="Lucida Grande" pitchFamily="2" charset="0"/>
              </a:rPr>
              <a:t>Mask Sensitive Data</a:t>
            </a:r>
            <a:endParaRPr lang="ru-RU" sz="900" b="1" dirty="0" smtClean="0">
              <a:solidFill>
                <a:schemeClr val="bg1"/>
              </a:solidFill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6468295" y="5204117"/>
            <a:ext cx="892095" cy="384291"/>
          </a:xfrm>
          <a:prstGeom prst="rect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ea typeface="Lucida Grande" pitchFamily="2" charset="0"/>
                <a:cs typeface="Lucida Grande" pitchFamily="2" charset="0"/>
              </a:rPr>
              <a:t>Apply code</a:t>
            </a:r>
            <a:endParaRPr lang="ru-RU" sz="900" b="1" dirty="0" smtClean="0">
              <a:solidFill>
                <a:schemeClr val="bg1"/>
              </a:solidFill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7578743" y="2995976"/>
            <a:ext cx="1060704" cy="701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Production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Now, users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are “testers” 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grpSp>
        <p:nvGrpSpPr>
          <p:cNvPr id="142" name="Группа 141"/>
          <p:cNvGrpSpPr/>
          <p:nvPr/>
        </p:nvGrpSpPr>
        <p:grpSpPr>
          <a:xfrm>
            <a:off x="7220610" y="1679137"/>
            <a:ext cx="1634528" cy="1431489"/>
            <a:chOff x="7220610" y="1809761"/>
            <a:chExt cx="1634528" cy="1431489"/>
          </a:xfrm>
        </p:grpSpPr>
        <p:sp>
          <p:nvSpPr>
            <p:cNvPr id="94" name="Цилиндр 93"/>
            <p:cNvSpPr/>
            <p:nvPr/>
          </p:nvSpPr>
          <p:spPr>
            <a:xfrm>
              <a:off x="7760752" y="2503706"/>
              <a:ext cx="666168" cy="737544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685403" y="2777309"/>
              <a:ext cx="82081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2">
                      <a:lumMod val="25000"/>
                    </a:schemeClr>
                  </a:solidFill>
                </a:rPr>
                <a:t>DATABASE</a:t>
              </a:r>
              <a:endParaRPr lang="ru-RU" sz="900" b="1" dirty="0" smtClean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6" name="Стрелка вправо с вырезом 95"/>
            <p:cNvSpPr/>
            <p:nvPr/>
          </p:nvSpPr>
          <p:spPr>
            <a:xfrm rot="7444017">
              <a:off x="8204923" y="2134530"/>
              <a:ext cx="495661" cy="293431"/>
            </a:xfrm>
            <a:prstGeom prst="notched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8272240" y="1810682"/>
              <a:ext cx="582898" cy="3711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2">
                      <a:lumMod val="25000"/>
                    </a:schemeClr>
                  </a:solidFill>
                </a:rPr>
                <a:t>Master </a:t>
              </a:r>
            </a:p>
            <a:p>
              <a:pPr algn="ctr"/>
              <a:r>
                <a:rPr lang="en-US" sz="900" b="1" dirty="0" smtClean="0">
                  <a:solidFill>
                    <a:schemeClr val="bg2">
                      <a:lumMod val="25000"/>
                    </a:schemeClr>
                  </a:solidFill>
                </a:rPr>
                <a:t>Data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8" name="Стрелка вправо с вырезом 97"/>
            <p:cNvSpPr/>
            <p:nvPr/>
          </p:nvSpPr>
          <p:spPr>
            <a:xfrm rot="3420082">
              <a:off x="7502168" y="2134259"/>
              <a:ext cx="495661" cy="293431"/>
            </a:xfrm>
            <a:prstGeom prst="notched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7220610" y="1809761"/>
              <a:ext cx="885106" cy="37208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bg2">
                      <a:lumMod val="25000"/>
                    </a:schemeClr>
                  </a:solidFill>
                </a:rPr>
                <a:t>Transactional </a:t>
              </a:r>
            </a:p>
            <a:p>
              <a:pPr algn="ctr"/>
              <a:r>
                <a:rPr lang="en-US" sz="900" b="1" dirty="0" smtClean="0">
                  <a:solidFill>
                    <a:schemeClr val="bg2">
                      <a:lumMod val="25000"/>
                    </a:schemeClr>
                  </a:solidFill>
                </a:rPr>
                <a:t>Data</a:t>
              </a:r>
              <a:endParaRPr lang="ru-RU" sz="9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5800511" y="3247449"/>
            <a:ext cx="94186" cy="1453834"/>
            <a:chOff x="5695007" y="3247449"/>
            <a:chExt cx="94186" cy="1453834"/>
          </a:xfrm>
        </p:grpSpPr>
        <p:cxnSp>
          <p:nvCxnSpPr>
            <p:cNvPr id="143" name="Прямая соединительная линия 142"/>
            <p:cNvCxnSpPr/>
            <p:nvPr/>
          </p:nvCxnSpPr>
          <p:spPr>
            <a:xfrm rot="5400000">
              <a:off x="5054491" y="4017398"/>
              <a:ext cx="1365693" cy="2077"/>
            </a:xfrm>
            <a:prstGeom prst="line">
              <a:avLst/>
            </a:prstGeom>
            <a:ln w="25400">
              <a:solidFill>
                <a:srgbClr val="F3B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Равнобедренный треугольник 143"/>
            <p:cNvSpPr/>
            <p:nvPr/>
          </p:nvSpPr>
          <p:spPr>
            <a:xfrm>
              <a:off x="5695007" y="3247449"/>
              <a:ext cx="94186" cy="94186"/>
            </a:xfrm>
            <a:prstGeom prst="triangle">
              <a:avLst/>
            </a:prstGeom>
            <a:solidFill>
              <a:srgbClr val="F3B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/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1088410" y="1763923"/>
            <a:ext cx="7896564" cy="2251245"/>
            <a:chOff x="1088410" y="1763923"/>
            <a:chExt cx="7896564" cy="2251245"/>
          </a:xfrm>
        </p:grpSpPr>
        <p:sp>
          <p:nvSpPr>
            <p:cNvPr id="9" name="TextBox 8"/>
            <p:cNvSpPr txBox="1"/>
            <p:nvPr/>
          </p:nvSpPr>
          <p:spPr>
            <a:xfrm>
              <a:off x="1093434" y="1987124"/>
              <a:ext cx="18069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2">
                      <a:lumMod val="50000"/>
                    </a:schemeClr>
                  </a:solidFill>
                  <a:ea typeface="Lucida Grande" pitchFamily="2" charset="0"/>
                  <a:cs typeface="Lucida Grande" pitchFamily="2" charset="0"/>
                </a:rPr>
                <a:t>Yes, promote to Staging</a:t>
              </a:r>
              <a:endParaRPr lang="ru-RU" sz="9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08506" y="1763923"/>
              <a:ext cx="17385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2">
                      <a:lumMod val="50000"/>
                    </a:schemeClr>
                  </a:solidFill>
                  <a:ea typeface="Lucida Grande" pitchFamily="2" charset="0"/>
                  <a:cs typeface="Lucida Grande" pitchFamily="2" charset="0"/>
                </a:rPr>
                <a:t>Yes, promote to production</a:t>
              </a:r>
              <a:endParaRPr lang="ru-RU" sz="9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88410" y="2197829"/>
              <a:ext cx="149712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2">
                      <a:lumMod val="50000"/>
                    </a:schemeClr>
                  </a:solidFill>
                  <a:ea typeface="Lucida Grande" pitchFamily="2" charset="0"/>
                  <a:cs typeface="Lucida Grande" pitchFamily="2" charset="0"/>
                </a:rPr>
                <a:t>Yes, promote to the QA</a:t>
              </a:r>
              <a:endParaRPr lang="ru-RU" sz="9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297485" y="3784336"/>
              <a:ext cx="6874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2">
                      <a:lumMod val="50000"/>
                    </a:schemeClr>
                  </a:solidFill>
                  <a:ea typeface="Lucida Grande" pitchFamily="2" charset="0"/>
                  <a:cs typeface="Lucida Grande" pitchFamily="2" charset="0"/>
                </a:rPr>
                <a:t>Back Up</a:t>
              </a:r>
              <a:endParaRPr lang="ru-RU" sz="9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61855" y="3796614"/>
              <a:ext cx="2509665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 smtClean="0">
                  <a:solidFill>
                    <a:schemeClr val="bg2">
                      <a:lumMod val="50000"/>
                    </a:schemeClr>
                  </a:solidFill>
                  <a:ea typeface="Lucida Grande" pitchFamily="2" charset="0"/>
                  <a:cs typeface="Lucida Grande" pitchFamily="2" charset="0"/>
                </a:rPr>
                <a:t>CLEAR ALL THE TEST CASES LEAVE MASTER DATA</a:t>
              </a:r>
              <a:endParaRPr lang="ru-RU" sz="75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13" name="Цилиндр 112"/>
          <p:cNvSpPr/>
          <p:nvPr/>
        </p:nvSpPr>
        <p:spPr>
          <a:xfrm>
            <a:off x="4938287" y="4678387"/>
            <a:ext cx="1108542" cy="792928"/>
          </a:xfrm>
          <a:prstGeom prst="can">
            <a:avLst>
              <a:gd name="adj" fmla="val 26946"/>
            </a:avLst>
          </a:prstGeom>
          <a:solidFill>
            <a:srgbClr val="F3B14F"/>
          </a:solidFill>
          <a:ln>
            <a:solidFill>
              <a:srgbClr val="C87D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4918193" y="4907045"/>
            <a:ext cx="11826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BACK UP 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with Reduced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data set</a:t>
            </a:r>
            <a:endParaRPr lang="ru-RU" sz="900" b="1" dirty="0" smtClean="0">
              <a:solidFill>
                <a:schemeClr val="bg1"/>
              </a:solidFill>
            </a:endParaRPr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 rot="5400000">
            <a:off x="3038016" y="4091589"/>
            <a:ext cx="1512000" cy="0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Равнобедренный треугольник 147"/>
          <p:cNvSpPr/>
          <p:nvPr/>
        </p:nvSpPr>
        <p:spPr>
          <a:xfrm>
            <a:off x="3750648" y="3247449"/>
            <a:ext cx="94186" cy="94186"/>
          </a:xfrm>
          <a:prstGeom prst="triangle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/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 rot="5400000">
            <a:off x="1883503" y="4100589"/>
            <a:ext cx="1530000" cy="0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Равнобедренный треугольник 150"/>
          <p:cNvSpPr/>
          <p:nvPr/>
        </p:nvSpPr>
        <p:spPr>
          <a:xfrm>
            <a:off x="2605135" y="3247449"/>
            <a:ext cx="94186" cy="94186"/>
          </a:xfrm>
          <a:prstGeom prst="triangle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/>
          </a:p>
        </p:txBody>
      </p:sp>
      <p:sp>
        <p:nvSpPr>
          <p:cNvPr id="32" name="Арка 31"/>
          <p:cNvSpPr/>
          <p:nvPr/>
        </p:nvSpPr>
        <p:spPr>
          <a:xfrm>
            <a:off x="4918857" y="3494673"/>
            <a:ext cx="108874" cy="108874"/>
          </a:xfrm>
          <a:prstGeom prst="blockArc">
            <a:avLst>
              <a:gd name="adj1" fmla="val 10800000"/>
              <a:gd name="adj2" fmla="val 0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41" name="Арка 40"/>
          <p:cNvSpPr/>
          <p:nvPr/>
        </p:nvSpPr>
        <p:spPr>
          <a:xfrm>
            <a:off x="7056205" y="3883001"/>
            <a:ext cx="108874" cy="108874"/>
          </a:xfrm>
          <a:prstGeom prst="blockArc">
            <a:avLst>
              <a:gd name="adj1" fmla="val 10800000"/>
              <a:gd name="adj2" fmla="val 0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81" name="Арка 80"/>
          <p:cNvSpPr/>
          <p:nvPr/>
        </p:nvSpPr>
        <p:spPr>
          <a:xfrm>
            <a:off x="1290326" y="3760102"/>
            <a:ext cx="108874" cy="108874"/>
          </a:xfrm>
          <a:prstGeom prst="blockArc">
            <a:avLst>
              <a:gd name="adj1" fmla="val 10800000"/>
              <a:gd name="adj2" fmla="val 0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90" name="Арка 89"/>
          <p:cNvSpPr/>
          <p:nvPr/>
        </p:nvSpPr>
        <p:spPr>
          <a:xfrm>
            <a:off x="3913917" y="3501556"/>
            <a:ext cx="108874" cy="108874"/>
          </a:xfrm>
          <a:prstGeom prst="blockArc">
            <a:avLst>
              <a:gd name="adj1" fmla="val 10800000"/>
              <a:gd name="adj2" fmla="val 0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</a:endParaRPr>
          </a:p>
        </p:txBody>
      </p:sp>
      <p:grpSp>
        <p:nvGrpSpPr>
          <p:cNvPr id="157" name="Группа 156"/>
          <p:cNvGrpSpPr/>
          <p:nvPr/>
        </p:nvGrpSpPr>
        <p:grpSpPr>
          <a:xfrm>
            <a:off x="775215" y="2859250"/>
            <a:ext cx="7783413" cy="1575913"/>
            <a:chOff x="775215" y="2859250"/>
            <a:chExt cx="7783413" cy="1575913"/>
          </a:xfrm>
          <a:solidFill>
            <a:srgbClr val="B5AC7D"/>
          </a:solidFill>
        </p:grpSpPr>
        <p:sp>
          <p:nvSpPr>
            <p:cNvPr id="5" name="Равнобедренный треугольник 4"/>
            <p:cNvSpPr/>
            <p:nvPr/>
          </p:nvSpPr>
          <p:spPr>
            <a:xfrm rot="5400000">
              <a:off x="1461176" y="2859250"/>
              <a:ext cx="98976" cy="989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>
              <a:off x="3915957" y="3235410"/>
              <a:ext cx="98976" cy="989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48" name="Равнобедренный треугольник 47"/>
            <p:cNvSpPr/>
            <p:nvPr/>
          </p:nvSpPr>
          <p:spPr>
            <a:xfrm>
              <a:off x="2117567" y="3235410"/>
              <a:ext cx="98976" cy="989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54" name="Равнобедренный треугольник 53"/>
            <p:cNvSpPr/>
            <p:nvPr/>
          </p:nvSpPr>
          <p:spPr>
            <a:xfrm>
              <a:off x="5999336" y="3235410"/>
              <a:ext cx="98976" cy="989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59" name="Равнобедренный треугольник 58"/>
            <p:cNvSpPr/>
            <p:nvPr/>
          </p:nvSpPr>
          <p:spPr>
            <a:xfrm rot="5400000">
              <a:off x="2792241" y="2859250"/>
              <a:ext cx="98976" cy="989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 rot="5400000">
              <a:off x="4664823" y="2862523"/>
              <a:ext cx="98976" cy="989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64" name="Равнобедренный треугольник 63"/>
            <p:cNvSpPr/>
            <p:nvPr/>
          </p:nvSpPr>
          <p:spPr>
            <a:xfrm>
              <a:off x="8085483" y="3691585"/>
              <a:ext cx="98976" cy="989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83" name="Равнобедренный треугольник 82"/>
            <p:cNvSpPr/>
            <p:nvPr/>
          </p:nvSpPr>
          <p:spPr>
            <a:xfrm rot="16200000">
              <a:off x="842216" y="3759328"/>
              <a:ext cx="98976" cy="989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04" name="Равнобедренный треугольник 103"/>
            <p:cNvSpPr/>
            <p:nvPr/>
          </p:nvSpPr>
          <p:spPr>
            <a:xfrm rot="16200000">
              <a:off x="8459652" y="4336187"/>
              <a:ext cx="98976" cy="989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65" name="Равнобедренный треугольник 64"/>
            <p:cNvSpPr/>
            <p:nvPr/>
          </p:nvSpPr>
          <p:spPr>
            <a:xfrm rot="10800000">
              <a:off x="775215" y="2943847"/>
              <a:ext cx="98976" cy="982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775215" y="3957125"/>
              <a:ext cx="98976" cy="989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775215" y="3799642"/>
              <a:ext cx="98976" cy="989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6859404" y="2733791"/>
            <a:ext cx="559757" cy="350805"/>
            <a:chOff x="2154176" y="3593454"/>
            <a:chExt cx="407194" cy="255193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2181223" y="3593454"/>
              <a:ext cx="292894" cy="2547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154176" y="3602366"/>
              <a:ext cx="407194" cy="24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NO</a:t>
              </a:r>
            </a:p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errors?</a:t>
              </a:r>
              <a:endParaRPr lang="ru-RU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6"/>
          <p:cNvGrpSpPr/>
          <p:nvPr/>
        </p:nvGrpSpPr>
        <p:grpSpPr>
          <a:xfrm>
            <a:off x="971182" y="3305043"/>
            <a:ext cx="7241608" cy="2743859"/>
            <a:chOff x="961657" y="2828675"/>
            <a:chExt cx="7241608" cy="2743859"/>
          </a:xfrm>
        </p:grpSpPr>
        <p:grpSp>
          <p:nvGrpSpPr>
            <p:cNvPr id="4" name="Группа 95"/>
            <p:cNvGrpSpPr/>
            <p:nvPr/>
          </p:nvGrpSpPr>
          <p:grpSpPr>
            <a:xfrm>
              <a:off x="961657" y="2828675"/>
              <a:ext cx="7241608" cy="2743859"/>
              <a:chOff x="961657" y="2828675"/>
              <a:chExt cx="7241608" cy="2743859"/>
            </a:xfrm>
          </p:grpSpPr>
          <p:grpSp>
            <p:nvGrpSpPr>
              <p:cNvPr id="5" name="Группа 94"/>
              <p:cNvGrpSpPr/>
              <p:nvPr/>
            </p:nvGrpSpPr>
            <p:grpSpPr>
              <a:xfrm>
                <a:off x="961657" y="2828675"/>
                <a:ext cx="7241608" cy="2743859"/>
                <a:chOff x="961657" y="2828675"/>
                <a:chExt cx="7241608" cy="2743859"/>
              </a:xfrm>
            </p:grpSpPr>
            <p:cxnSp>
              <p:nvCxnSpPr>
                <p:cNvPr id="133" name="Прямая соединительная линия 132"/>
                <p:cNvCxnSpPr/>
                <p:nvPr/>
              </p:nvCxnSpPr>
              <p:spPr>
                <a:xfrm rot="5400000">
                  <a:off x="-406424" y="4200055"/>
                  <a:ext cx="2742759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4414608" y="3850432"/>
                  <a:ext cx="455211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Прямая соединительная линия 148"/>
                <p:cNvCxnSpPr/>
                <p:nvPr/>
              </p:nvCxnSpPr>
              <p:spPr>
                <a:xfrm rot="5400000">
                  <a:off x="4842802" y="3365082"/>
                  <a:ext cx="612102" cy="1101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Группа 93"/>
                <p:cNvGrpSpPr/>
                <p:nvPr/>
              </p:nvGrpSpPr>
              <p:grpSpPr>
                <a:xfrm>
                  <a:off x="961657" y="2829775"/>
                  <a:ext cx="7241608" cy="2742759"/>
                  <a:chOff x="961657" y="2829775"/>
                  <a:chExt cx="7241608" cy="2742759"/>
                </a:xfrm>
              </p:grpSpPr>
              <p:cxnSp>
                <p:nvCxnSpPr>
                  <p:cNvPr id="127" name="Прямая соединительная линия 126"/>
                  <p:cNvCxnSpPr/>
                  <p:nvPr/>
                </p:nvCxnSpPr>
                <p:spPr>
                  <a:xfrm rot="10800000" flipV="1">
                    <a:off x="1543447" y="3850438"/>
                    <a:ext cx="90767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Прямая соединительная линия 127"/>
                  <p:cNvCxnSpPr/>
                  <p:nvPr/>
                </p:nvCxnSpPr>
                <p:spPr>
                  <a:xfrm rot="5400000">
                    <a:off x="6144100" y="4339430"/>
                    <a:ext cx="149605" cy="22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Прямая соединительная линия 134"/>
                  <p:cNvCxnSpPr/>
                  <p:nvPr/>
                </p:nvCxnSpPr>
                <p:spPr>
                  <a:xfrm>
                    <a:off x="963516" y="5199946"/>
                    <a:ext cx="1440000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Прямая соединительная линия 135"/>
                  <p:cNvCxnSpPr/>
                  <p:nvPr/>
                </p:nvCxnSpPr>
                <p:spPr>
                  <a:xfrm>
                    <a:off x="1526325" y="4414764"/>
                    <a:ext cx="164565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Прямая соединительная линия 136"/>
                  <p:cNvCxnSpPr/>
                  <p:nvPr/>
                </p:nvCxnSpPr>
                <p:spPr>
                  <a:xfrm rot="5400000">
                    <a:off x="1800230" y="3897295"/>
                    <a:ext cx="1022301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Прямая соединительная линия 138"/>
                  <p:cNvCxnSpPr/>
                  <p:nvPr/>
                </p:nvCxnSpPr>
                <p:spPr>
                  <a:xfrm rot="10800000">
                    <a:off x="1543539" y="3391641"/>
                    <a:ext cx="767973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Прямая соединительная линия 139"/>
                  <p:cNvCxnSpPr/>
                  <p:nvPr/>
                </p:nvCxnSpPr>
                <p:spPr>
                  <a:xfrm rot="5400000">
                    <a:off x="1314191" y="3618693"/>
                    <a:ext cx="465104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Прямая соединительная линия 140"/>
                  <p:cNvCxnSpPr/>
                  <p:nvPr/>
                </p:nvCxnSpPr>
                <p:spPr>
                  <a:xfrm rot="10800000">
                    <a:off x="2309311" y="3435624"/>
                    <a:ext cx="658431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Прямая соединительная линия 141"/>
                  <p:cNvCxnSpPr/>
                  <p:nvPr/>
                </p:nvCxnSpPr>
                <p:spPr>
                  <a:xfrm rot="16200000" flipV="1">
                    <a:off x="2256360" y="4236602"/>
                    <a:ext cx="1939879" cy="1094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Прямая соединительная линия 143"/>
                  <p:cNvCxnSpPr/>
                  <p:nvPr/>
                </p:nvCxnSpPr>
                <p:spPr>
                  <a:xfrm>
                    <a:off x="964956" y="3270694"/>
                    <a:ext cx="27427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Прямая соединительная линия 144"/>
                  <p:cNvCxnSpPr/>
                  <p:nvPr/>
                </p:nvCxnSpPr>
                <p:spPr>
                  <a:xfrm>
                    <a:off x="964956" y="3058483"/>
                    <a:ext cx="27427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Прямая соединительная линия 145"/>
                  <p:cNvCxnSpPr/>
                  <p:nvPr/>
                </p:nvCxnSpPr>
                <p:spPr>
                  <a:xfrm>
                    <a:off x="961657" y="2835272"/>
                    <a:ext cx="27427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Прямая соединительная линия 147"/>
                  <p:cNvCxnSpPr/>
                  <p:nvPr/>
                </p:nvCxnSpPr>
                <p:spPr>
                  <a:xfrm>
                    <a:off x="2579223" y="3061781"/>
                    <a:ext cx="2568220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Прямая соединительная линия 150"/>
                  <p:cNvCxnSpPr/>
                  <p:nvPr/>
                </p:nvCxnSpPr>
                <p:spPr>
                  <a:xfrm>
                    <a:off x="3272475" y="4418062"/>
                    <a:ext cx="1830169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Прямая соединительная линия 151"/>
                  <p:cNvCxnSpPr/>
                  <p:nvPr/>
                </p:nvCxnSpPr>
                <p:spPr>
                  <a:xfrm rot="5400000">
                    <a:off x="3883365" y="4164981"/>
                    <a:ext cx="498684" cy="22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>
                    <a:off x="5198880" y="4418062"/>
                    <a:ext cx="1022301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 rot="5400000">
                    <a:off x="4350407" y="4586471"/>
                    <a:ext cx="1595787" cy="22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>
                    <a:off x="2769971" y="2831974"/>
                    <a:ext cx="4538020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 rot="5400000">
                    <a:off x="5930694" y="4200605"/>
                    <a:ext cx="2742759" cy="11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6061361" y="4875059"/>
                    <a:ext cx="1188000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7337979" y="4872119"/>
                    <a:ext cx="862723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>
                    <a:off x="1829684" y="4865011"/>
                    <a:ext cx="134644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Прямая соединительная линия 170"/>
                  <p:cNvCxnSpPr/>
                  <p:nvPr/>
                </p:nvCxnSpPr>
                <p:spPr>
                  <a:xfrm rot="5400000" flipH="1">
                    <a:off x="1689326" y="4655192"/>
                    <a:ext cx="0" cy="14400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Прямая соединительная линия 171"/>
                  <p:cNvCxnSpPr/>
                  <p:nvPr/>
                </p:nvCxnSpPr>
                <p:spPr>
                  <a:xfrm rot="5400000" flipH="1">
                    <a:off x="1684302" y="4846509"/>
                    <a:ext cx="0" cy="14400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Прямая соединительная линия 172"/>
                  <p:cNvCxnSpPr/>
                  <p:nvPr/>
                </p:nvCxnSpPr>
                <p:spPr>
                  <a:xfrm>
                    <a:off x="2893768" y="5569809"/>
                    <a:ext cx="4413349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 rot="5400000" flipH="1" flipV="1">
                    <a:off x="4017614" y="4244490"/>
                    <a:ext cx="0" cy="22680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 rot="5400000">
                    <a:off x="2755293" y="3641759"/>
                    <a:ext cx="413907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 rot="5400000">
                    <a:off x="8119882" y="4794602"/>
                    <a:ext cx="164566" cy="22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 rot="5400000">
                    <a:off x="1202627" y="4400183"/>
                    <a:ext cx="692707" cy="22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191"/>
                  <p:cNvCxnSpPr/>
                  <p:nvPr/>
                </p:nvCxnSpPr>
                <p:spPr>
                  <a:xfrm>
                    <a:off x="2883985" y="5199946"/>
                    <a:ext cx="349078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192"/>
                  <p:cNvCxnSpPr/>
                  <p:nvPr/>
                </p:nvCxnSpPr>
                <p:spPr>
                  <a:xfrm rot="5400000" flipH="1" flipV="1">
                    <a:off x="1595493" y="4642031"/>
                    <a:ext cx="460800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43" name="Прямая соединительная линия 142"/>
              <p:cNvCxnSpPr/>
              <p:nvPr/>
            </p:nvCxnSpPr>
            <p:spPr>
              <a:xfrm>
                <a:off x="2543241" y="3270694"/>
                <a:ext cx="678210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6" name="Прямая соединительная линия 195"/>
            <p:cNvCxnSpPr/>
            <p:nvPr/>
          </p:nvCxnSpPr>
          <p:spPr>
            <a:xfrm>
              <a:off x="3274766" y="4865011"/>
              <a:ext cx="398947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0" y="460553"/>
            <a:ext cx="7308304" cy="623871"/>
          </a:xfrm>
        </p:spPr>
        <p:txBody>
          <a:bodyPr>
            <a:normAutofit/>
          </a:bodyPr>
          <a:lstStyle/>
          <a:p>
            <a:r>
              <a:rPr lang="en-US" dirty="0" smtClean="0"/>
              <a:t>NEW DEVELOPMENT – EXISTING ORGANIZATION</a:t>
            </a:r>
            <a:endParaRPr lang="en-US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5577302" y="3976522"/>
            <a:ext cx="1346446" cy="6927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Staging / UAT: 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Move New Master data, test for deployment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Do UAT 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720686" y="3976522"/>
            <a:ext cx="1187499" cy="6927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SANDBOX: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Create master data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and test cases. test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3589878" y="3976522"/>
            <a:ext cx="1047235" cy="6927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QA: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Move new master data Run test cases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388273" y="5557082"/>
            <a:ext cx="55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  <a:ea typeface="Lucida Grande" pitchFamily="2" charset="0"/>
                <a:cs typeface="Lucida Grande" pitchFamily="2" charset="0"/>
              </a:rPr>
              <a:t>ERRORS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388273" y="5726723"/>
            <a:ext cx="7081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  <a:ea typeface="Lucida Grande" pitchFamily="2" charset="0"/>
                <a:cs typeface="Lucida Grande" pitchFamily="2" charset="0"/>
              </a:rPr>
              <a:t>ERRORS</a:t>
            </a:r>
            <a:endParaRPr lang="ru-RU" sz="800" b="1" dirty="0">
              <a:solidFill>
                <a:srgbClr val="FF0000"/>
              </a:solidFill>
            </a:endParaRPr>
          </a:p>
        </p:txBody>
      </p:sp>
      <p:grpSp>
        <p:nvGrpSpPr>
          <p:cNvPr id="7" name="Группа 92"/>
          <p:cNvGrpSpPr/>
          <p:nvPr/>
        </p:nvGrpSpPr>
        <p:grpSpPr>
          <a:xfrm>
            <a:off x="1249867" y="3169334"/>
            <a:ext cx="4904829" cy="2263643"/>
            <a:chOff x="1240342" y="2692966"/>
            <a:chExt cx="4904829" cy="2263643"/>
          </a:xfrm>
        </p:grpSpPr>
        <p:sp>
          <p:nvSpPr>
            <p:cNvPr id="130" name="TextBox 129"/>
            <p:cNvSpPr txBox="1"/>
            <p:nvPr/>
          </p:nvSpPr>
          <p:spPr>
            <a:xfrm>
              <a:off x="1240342" y="2917882"/>
              <a:ext cx="18208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2">
                      <a:lumMod val="50000"/>
                    </a:schemeClr>
                  </a:solidFill>
                  <a:ea typeface="Lucida Grande" pitchFamily="2" charset="0"/>
                  <a:cs typeface="Lucida Grande" pitchFamily="2" charset="0"/>
                </a:rPr>
                <a:t>Yes, promote to Staging</a:t>
              </a:r>
              <a:endParaRPr lang="ru-RU" sz="9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40342" y="2692966"/>
              <a:ext cx="175186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2">
                      <a:lumMod val="50000"/>
                    </a:schemeClr>
                  </a:solidFill>
                  <a:ea typeface="Lucida Grande" pitchFamily="2" charset="0"/>
                  <a:cs typeface="Lucida Grande" pitchFamily="2" charset="0"/>
                </a:rPr>
                <a:t>Yes, promote to production</a:t>
              </a:r>
              <a:endParaRPr lang="ru-RU" sz="9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616221" y="4725777"/>
              <a:ext cx="25289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2">
                      <a:lumMod val="50000"/>
                    </a:schemeClr>
                  </a:solidFill>
                  <a:ea typeface="Lucida Grande" pitchFamily="2" charset="0"/>
                  <a:cs typeface="Lucida Grande" pitchFamily="2" charset="0"/>
                </a:rPr>
                <a:t>CLEAR ALL THE TEST CASES LEAVE MASTER DATA</a:t>
              </a:r>
              <a:endParaRPr lang="ru-RU" sz="9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240342" y="3120081"/>
              <a:ext cx="150862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2">
                      <a:lumMod val="50000"/>
                    </a:schemeClr>
                  </a:solidFill>
                  <a:ea typeface="Lucida Grande" pitchFamily="2" charset="0"/>
                  <a:cs typeface="Lucida Grande" pitchFamily="2" charset="0"/>
                </a:rPr>
                <a:t>Yes, promote to the QA</a:t>
              </a:r>
              <a:endParaRPr lang="ru-RU" sz="9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70" name="Прямоугольник 169"/>
          <p:cNvSpPr/>
          <p:nvPr/>
        </p:nvSpPr>
        <p:spPr>
          <a:xfrm>
            <a:off x="434229" y="4537636"/>
            <a:ext cx="1122038" cy="6927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Create a DDL and DML script in the source control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grpSp>
        <p:nvGrpSpPr>
          <p:cNvPr id="8" name="Группа 175"/>
          <p:cNvGrpSpPr/>
          <p:nvPr/>
        </p:nvGrpSpPr>
        <p:grpSpPr>
          <a:xfrm>
            <a:off x="3022279" y="4139800"/>
            <a:ext cx="564058" cy="352950"/>
            <a:chOff x="2154036" y="3593454"/>
            <a:chExt cx="407194" cy="254795"/>
          </a:xfrm>
        </p:grpSpPr>
        <p:sp>
          <p:nvSpPr>
            <p:cNvPr id="177" name="Прямоугольник 176"/>
            <p:cNvSpPr/>
            <p:nvPr/>
          </p:nvSpPr>
          <p:spPr>
            <a:xfrm>
              <a:off x="2181223" y="3593454"/>
              <a:ext cx="292894" cy="2547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154036" y="3602356"/>
              <a:ext cx="407194" cy="24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NO</a:t>
              </a:r>
            </a:p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errors?</a:t>
              </a:r>
              <a:endParaRPr lang="ru-RU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83" name="Прямоугольник 182"/>
          <p:cNvSpPr/>
          <p:nvPr/>
        </p:nvSpPr>
        <p:spPr>
          <a:xfrm>
            <a:off x="7757136" y="4563434"/>
            <a:ext cx="898951" cy="5444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Production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Now, users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are “testers”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grpSp>
        <p:nvGrpSpPr>
          <p:cNvPr id="9" name="Группа 91"/>
          <p:cNvGrpSpPr/>
          <p:nvPr/>
        </p:nvGrpSpPr>
        <p:grpSpPr>
          <a:xfrm>
            <a:off x="925722" y="4269710"/>
            <a:ext cx="7335836" cy="1206048"/>
            <a:chOff x="916197" y="3793342"/>
            <a:chExt cx="7335836" cy="1206048"/>
          </a:xfrm>
          <a:solidFill>
            <a:srgbClr val="B5AC7D"/>
          </a:solidFill>
        </p:grpSpPr>
        <p:sp>
          <p:nvSpPr>
            <p:cNvPr id="126" name="Равнобедренный треугольник 125"/>
            <p:cNvSpPr/>
            <p:nvPr/>
          </p:nvSpPr>
          <p:spPr>
            <a:xfrm rot="5400000">
              <a:off x="1609194" y="3793342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32" name="Равнобедренный треугольник 131"/>
            <p:cNvSpPr/>
            <p:nvPr/>
          </p:nvSpPr>
          <p:spPr>
            <a:xfrm>
              <a:off x="919495" y="4899653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34" name="Равнобедренный треугольник 133"/>
            <p:cNvSpPr/>
            <p:nvPr/>
          </p:nvSpPr>
          <p:spPr>
            <a:xfrm>
              <a:off x="916197" y="4761210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68" name="Равнобедренный треугольник 167"/>
            <p:cNvSpPr/>
            <p:nvPr/>
          </p:nvSpPr>
          <p:spPr>
            <a:xfrm>
              <a:off x="4082839" y="4172392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69" name="Равнобедренный треугольник 168"/>
            <p:cNvSpPr/>
            <p:nvPr/>
          </p:nvSpPr>
          <p:spPr>
            <a:xfrm>
              <a:off x="2260504" y="4172392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75" name="Равнобедренный треугольник 174"/>
            <p:cNvSpPr/>
            <p:nvPr/>
          </p:nvSpPr>
          <p:spPr>
            <a:xfrm>
              <a:off x="6169034" y="4172392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80" name="Равнобедренный треугольник 179"/>
            <p:cNvSpPr/>
            <p:nvPr/>
          </p:nvSpPr>
          <p:spPr>
            <a:xfrm rot="5400000">
              <a:off x="2955512" y="3793342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82" name="Равнобедренный треугольник 181"/>
            <p:cNvSpPr/>
            <p:nvPr/>
          </p:nvSpPr>
          <p:spPr>
            <a:xfrm rot="5400000">
              <a:off x="4837459" y="3796640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88" name="Равнобедренный треугольник 187"/>
            <p:cNvSpPr/>
            <p:nvPr/>
          </p:nvSpPr>
          <p:spPr>
            <a:xfrm>
              <a:off x="8152296" y="4632073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89" name="Равнобедренный треугольник 188"/>
            <p:cNvSpPr/>
            <p:nvPr/>
          </p:nvSpPr>
          <p:spPr>
            <a:xfrm rot="10800000">
              <a:off x="919495" y="3964653"/>
              <a:ext cx="99737" cy="989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</p:grpSp>
      <p:grpSp>
        <p:nvGrpSpPr>
          <p:cNvPr id="10" name="Группа 97"/>
          <p:cNvGrpSpPr/>
          <p:nvPr/>
        </p:nvGrpSpPr>
        <p:grpSpPr>
          <a:xfrm>
            <a:off x="3180970" y="4845492"/>
            <a:ext cx="4185484" cy="570570"/>
            <a:chOff x="3171445" y="4364100"/>
            <a:chExt cx="4185484" cy="570570"/>
          </a:xfrm>
          <a:solidFill>
            <a:srgbClr val="B5AC7D"/>
          </a:solidFill>
        </p:grpSpPr>
        <p:sp>
          <p:nvSpPr>
            <p:cNvPr id="150" name="Арка 149"/>
            <p:cNvSpPr/>
            <p:nvPr/>
          </p:nvSpPr>
          <p:spPr>
            <a:xfrm>
              <a:off x="3171445" y="4364100"/>
              <a:ext cx="109710" cy="10971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53" name="Арка 152"/>
            <p:cNvSpPr/>
            <p:nvPr/>
          </p:nvSpPr>
          <p:spPr>
            <a:xfrm>
              <a:off x="5093446" y="4364100"/>
              <a:ext cx="109710" cy="10971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62" name="Арка 161"/>
            <p:cNvSpPr/>
            <p:nvPr/>
          </p:nvSpPr>
          <p:spPr>
            <a:xfrm>
              <a:off x="7247219" y="4824960"/>
              <a:ext cx="109710" cy="10971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91" name="Арка 190"/>
            <p:cNvSpPr/>
            <p:nvPr/>
          </p:nvSpPr>
          <p:spPr>
            <a:xfrm>
              <a:off x="3171445" y="4810990"/>
              <a:ext cx="109710" cy="10971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4" name="TextBox 193"/>
          <p:cNvSpPr txBox="1"/>
          <p:nvPr/>
        </p:nvSpPr>
        <p:spPr>
          <a:xfrm>
            <a:off x="2388273" y="5933349"/>
            <a:ext cx="7081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  <a:ea typeface="Lucida Grande" pitchFamily="2" charset="0"/>
                <a:cs typeface="Lucida Grande" pitchFamily="2" charset="0"/>
              </a:rPr>
              <a:t>ERRORS</a:t>
            </a:r>
            <a:endParaRPr lang="ru-RU" sz="800" b="1" dirty="0">
              <a:solidFill>
                <a:srgbClr val="FF0000"/>
              </a:solidFill>
            </a:endParaRPr>
          </a:p>
        </p:txBody>
      </p:sp>
      <p:grpSp>
        <p:nvGrpSpPr>
          <p:cNvPr id="11" name="Группа 199"/>
          <p:cNvGrpSpPr/>
          <p:nvPr/>
        </p:nvGrpSpPr>
        <p:grpSpPr>
          <a:xfrm>
            <a:off x="4908004" y="4143309"/>
            <a:ext cx="564058" cy="352951"/>
            <a:chOff x="2150813" y="3593454"/>
            <a:chExt cx="407194" cy="254795"/>
          </a:xfrm>
        </p:grpSpPr>
        <p:sp>
          <p:nvSpPr>
            <p:cNvPr id="201" name="Прямоугольник 200"/>
            <p:cNvSpPr/>
            <p:nvPr/>
          </p:nvSpPr>
          <p:spPr>
            <a:xfrm>
              <a:off x="2181223" y="3593454"/>
              <a:ext cx="292894" cy="2547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150813" y="3602357"/>
              <a:ext cx="407194" cy="244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NO</a:t>
              </a:r>
            </a:p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errors?</a:t>
              </a:r>
              <a:endParaRPr lang="ru-RU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2" name="Группа 202"/>
          <p:cNvGrpSpPr/>
          <p:nvPr/>
        </p:nvGrpSpPr>
        <p:grpSpPr>
          <a:xfrm>
            <a:off x="7058237" y="4143309"/>
            <a:ext cx="564058" cy="352951"/>
            <a:chOff x="2154036" y="3593454"/>
            <a:chExt cx="407194" cy="254795"/>
          </a:xfrm>
        </p:grpSpPr>
        <p:sp>
          <p:nvSpPr>
            <p:cNvPr id="204" name="Прямоугольник 203"/>
            <p:cNvSpPr/>
            <p:nvPr/>
          </p:nvSpPr>
          <p:spPr>
            <a:xfrm>
              <a:off x="2181223" y="3593454"/>
              <a:ext cx="292894" cy="2547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154036" y="3602357"/>
              <a:ext cx="407194" cy="244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NO</a:t>
              </a:r>
            </a:p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errors?</a:t>
              </a:r>
              <a:endParaRPr lang="ru-RU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206" name="Прямая соединительная линия 205"/>
          <p:cNvCxnSpPr/>
          <p:nvPr/>
        </p:nvCxnSpPr>
        <p:spPr>
          <a:xfrm>
            <a:off x="2717226" y="2881578"/>
            <a:ext cx="3060000" cy="0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11"/>
          <p:cNvGrpSpPr/>
          <p:nvPr/>
        </p:nvGrpSpPr>
        <p:grpSpPr>
          <a:xfrm>
            <a:off x="2666158" y="2869690"/>
            <a:ext cx="108000" cy="1109081"/>
            <a:chOff x="2656633" y="2393322"/>
            <a:chExt cx="108000" cy="1109081"/>
          </a:xfrm>
        </p:grpSpPr>
        <p:cxnSp>
          <p:nvCxnSpPr>
            <p:cNvPr id="108" name="Прямая соединительная линия 107"/>
            <p:cNvCxnSpPr/>
            <p:nvPr/>
          </p:nvCxnSpPr>
          <p:spPr>
            <a:xfrm rot="16200000">
              <a:off x="2197300" y="2903908"/>
              <a:ext cx="1021172" cy="0"/>
            </a:xfrm>
            <a:prstGeom prst="line">
              <a:avLst/>
            </a:prstGeom>
            <a:ln w="25400">
              <a:solidFill>
                <a:srgbClr val="F3B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Равнобедренный треугольник 110"/>
            <p:cNvSpPr/>
            <p:nvPr/>
          </p:nvSpPr>
          <p:spPr>
            <a:xfrm rot="10800000">
              <a:off x="2656633" y="3394403"/>
              <a:ext cx="108000" cy="108000"/>
            </a:xfrm>
            <a:prstGeom prst="triangle">
              <a:avLst/>
            </a:prstGeom>
            <a:solidFill>
              <a:srgbClr val="F3B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/>
            </a:p>
          </p:txBody>
        </p:sp>
      </p:grpSp>
      <p:grpSp>
        <p:nvGrpSpPr>
          <p:cNvPr id="16" name="Группа 112"/>
          <p:cNvGrpSpPr/>
          <p:nvPr/>
        </p:nvGrpSpPr>
        <p:grpSpPr>
          <a:xfrm>
            <a:off x="4057854" y="2869690"/>
            <a:ext cx="108000" cy="1109081"/>
            <a:chOff x="2656633" y="2393322"/>
            <a:chExt cx="108000" cy="1109081"/>
          </a:xfrm>
        </p:grpSpPr>
        <p:cxnSp>
          <p:nvCxnSpPr>
            <p:cNvPr id="114" name="Прямая соединительная линия 113"/>
            <p:cNvCxnSpPr/>
            <p:nvPr/>
          </p:nvCxnSpPr>
          <p:spPr>
            <a:xfrm rot="16200000">
              <a:off x="2197300" y="2903908"/>
              <a:ext cx="1021172" cy="0"/>
            </a:xfrm>
            <a:prstGeom prst="line">
              <a:avLst/>
            </a:prstGeom>
            <a:ln w="25400">
              <a:solidFill>
                <a:srgbClr val="F3B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Равнобедренный треугольник 114"/>
            <p:cNvSpPr/>
            <p:nvPr/>
          </p:nvSpPr>
          <p:spPr>
            <a:xfrm rot="10800000">
              <a:off x="2656633" y="3394403"/>
              <a:ext cx="108000" cy="108000"/>
            </a:xfrm>
            <a:prstGeom prst="triangle">
              <a:avLst/>
            </a:prstGeom>
            <a:solidFill>
              <a:srgbClr val="F3B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/>
            </a:p>
          </p:txBody>
        </p:sp>
      </p:grpSp>
      <p:grpSp>
        <p:nvGrpSpPr>
          <p:cNvPr id="17" name="Группа 115"/>
          <p:cNvGrpSpPr/>
          <p:nvPr/>
        </p:nvGrpSpPr>
        <p:grpSpPr>
          <a:xfrm>
            <a:off x="5720857" y="2869690"/>
            <a:ext cx="108000" cy="1109081"/>
            <a:chOff x="2656633" y="2393322"/>
            <a:chExt cx="108000" cy="1109081"/>
          </a:xfrm>
        </p:grpSpPr>
        <p:cxnSp>
          <p:nvCxnSpPr>
            <p:cNvPr id="117" name="Прямая соединительная линия 116"/>
            <p:cNvCxnSpPr/>
            <p:nvPr/>
          </p:nvCxnSpPr>
          <p:spPr>
            <a:xfrm rot="16200000">
              <a:off x="2197300" y="2903908"/>
              <a:ext cx="1021172" cy="0"/>
            </a:xfrm>
            <a:prstGeom prst="line">
              <a:avLst/>
            </a:prstGeom>
            <a:ln w="25400">
              <a:solidFill>
                <a:srgbClr val="F3B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Равнобедренный треугольник 117"/>
            <p:cNvSpPr/>
            <p:nvPr/>
          </p:nvSpPr>
          <p:spPr>
            <a:xfrm rot="10800000">
              <a:off x="2656633" y="3394403"/>
              <a:ext cx="108000" cy="108000"/>
            </a:xfrm>
            <a:prstGeom prst="triangle">
              <a:avLst/>
            </a:prstGeom>
            <a:solidFill>
              <a:srgbClr val="F3B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/>
            </a:p>
          </p:txBody>
        </p:sp>
      </p:grpSp>
      <p:cxnSp>
        <p:nvCxnSpPr>
          <p:cNvPr id="122" name="Прямая соединительная линия 121"/>
          <p:cNvCxnSpPr/>
          <p:nvPr/>
        </p:nvCxnSpPr>
        <p:spPr>
          <a:xfrm flipH="1" flipV="1">
            <a:off x="4199803" y="2460062"/>
            <a:ext cx="722" cy="426131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00" idx="1"/>
          </p:cNvCxnSpPr>
          <p:nvPr/>
        </p:nvCxnSpPr>
        <p:spPr>
          <a:xfrm flipH="1">
            <a:off x="4580080" y="1724143"/>
            <a:ext cx="1877870" cy="663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6457950" y="1447918"/>
            <a:ext cx="1400175" cy="552450"/>
          </a:xfrm>
          <a:prstGeom prst="roundRect">
            <a:avLst/>
          </a:prstGeom>
          <a:solidFill>
            <a:srgbClr val="C0C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DIFFERENCE</a:t>
            </a:r>
            <a:endParaRPr lang="en-US" dirty="0"/>
          </a:p>
        </p:txBody>
      </p:sp>
      <p:cxnSp>
        <p:nvCxnSpPr>
          <p:cNvPr id="109" name="Прямая соединительная линия 121"/>
          <p:cNvCxnSpPr/>
          <p:nvPr/>
        </p:nvCxnSpPr>
        <p:spPr>
          <a:xfrm rot="16200000">
            <a:off x="4113273" y="2153809"/>
            <a:ext cx="198000" cy="0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Прямоугольник 207"/>
          <p:cNvSpPr/>
          <p:nvPr/>
        </p:nvSpPr>
        <p:spPr>
          <a:xfrm>
            <a:off x="3857626" y="2248018"/>
            <a:ext cx="703404" cy="221569"/>
          </a:xfrm>
          <a:prstGeom prst="rect">
            <a:avLst/>
          </a:prstGeom>
          <a:solidFill>
            <a:srgbClr val="F8D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rgbClr val="713605"/>
                </a:solidFill>
                <a:ea typeface="Lucida Grande" pitchFamily="2" charset="0"/>
                <a:cs typeface="Lucida Grande" pitchFamily="2" charset="0"/>
              </a:rPr>
              <a:t>ETL</a:t>
            </a:r>
          </a:p>
        </p:txBody>
      </p:sp>
      <p:sp>
        <p:nvSpPr>
          <p:cNvPr id="200" name="Полилиния 104"/>
          <p:cNvSpPr/>
          <p:nvPr/>
        </p:nvSpPr>
        <p:spPr>
          <a:xfrm rot="20902168">
            <a:off x="3076475" y="904991"/>
            <a:ext cx="2288250" cy="1333500"/>
          </a:xfrm>
          <a:custGeom>
            <a:avLst/>
            <a:gdLst>
              <a:gd name="connsiteX0" fmla="*/ 275492 w 2265903"/>
              <a:gd name="connsiteY0" fmla="*/ 727668 h 988088"/>
              <a:gd name="connsiteX1" fmla="*/ 310661 w 2265903"/>
              <a:gd name="connsiteY1" fmla="*/ 355879 h 988088"/>
              <a:gd name="connsiteX2" fmla="*/ 692498 w 2265903"/>
              <a:gd name="connsiteY2" fmla="*/ 230275 h 988088"/>
              <a:gd name="connsiteX3" fmla="*/ 923610 w 2265903"/>
              <a:gd name="connsiteY3" fmla="*/ 300613 h 988088"/>
              <a:gd name="connsiteX4" fmla="*/ 1079360 w 2265903"/>
              <a:gd name="connsiteY4" fmla="*/ 89598 h 988088"/>
              <a:gd name="connsiteX5" fmla="*/ 1345641 w 2265903"/>
              <a:gd name="connsiteY5" fmla="*/ 4187 h 988088"/>
              <a:gd name="connsiteX6" fmla="*/ 1591826 w 2265903"/>
              <a:gd name="connsiteY6" fmla="*/ 114719 h 988088"/>
              <a:gd name="connsiteX7" fmla="*/ 1652116 w 2265903"/>
              <a:gd name="connsiteY7" fmla="*/ 315686 h 988088"/>
              <a:gd name="connsiteX8" fmla="*/ 1642068 w 2265903"/>
              <a:gd name="connsiteY8" fmla="*/ 406121 h 988088"/>
              <a:gd name="connsiteX9" fmla="*/ 1817914 w 2265903"/>
              <a:gd name="connsiteY9" fmla="*/ 305637 h 988088"/>
              <a:gd name="connsiteX10" fmla="*/ 2094243 w 2265903"/>
              <a:gd name="connsiteY10" fmla="*/ 386024 h 988088"/>
              <a:gd name="connsiteX11" fmla="*/ 2199751 w 2265903"/>
              <a:gd name="connsiteY11" fmla="*/ 607088 h 988088"/>
              <a:gd name="connsiteX12" fmla="*/ 2094243 w 2265903"/>
              <a:gd name="connsiteY12" fmla="*/ 883418 h 988088"/>
              <a:gd name="connsiteX13" fmla="*/ 1963615 w 2265903"/>
              <a:gd name="connsiteY13" fmla="*/ 963804 h 988088"/>
              <a:gd name="connsiteX14" fmla="*/ 275492 w 2265903"/>
              <a:gd name="connsiteY14" fmla="*/ 727668 h 988088"/>
              <a:gd name="connsiteX0" fmla="*/ 275492 w 2265903"/>
              <a:gd name="connsiteY0" fmla="*/ 727668 h 988088"/>
              <a:gd name="connsiteX1" fmla="*/ 310661 w 2265903"/>
              <a:gd name="connsiteY1" fmla="*/ 355879 h 988088"/>
              <a:gd name="connsiteX2" fmla="*/ 560062 w 2265903"/>
              <a:gd name="connsiteY2" fmla="*/ 191629 h 988088"/>
              <a:gd name="connsiteX3" fmla="*/ 923610 w 2265903"/>
              <a:gd name="connsiteY3" fmla="*/ 300613 h 988088"/>
              <a:gd name="connsiteX4" fmla="*/ 1079360 w 2265903"/>
              <a:gd name="connsiteY4" fmla="*/ 89598 h 988088"/>
              <a:gd name="connsiteX5" fmla="*/ 1345641 w 2265903"/>
              <a:gd name="connsiteY5" fmla="*/ 4187 h 988088"/>
              <a:gd name="connsiteX6" fmla="*/ 1591826 w 2265903"/>
              <a:gd name="connsiteY6" fmla="*/ 114719 h 988088"/>
              <a:gd name="connsiteX7" fmla="*/ 1652116 w 2265903"/>
              <a:gd name="connsiteY7" fmla="*/ 315686 h 988088"/>
              <a:gd name="connsiteX8" fmla="*/ 1642068 w 2265903"/>
              <a:gd name="connsiteY8" fmla="*/ 406121 h 988088"/>
              <a:gd name="connsiteX9" fmla="*/ 1817914 w 2265903"/>
              <a:gd name="connsiteY9" fmla="*/ 305637 h 988088"/>
              <a:gd name="connsiteX10" fmla="*/ 2094243 w 2265903"/>
              <a:gd name="connsiteY10" fmla="*/ 386024 h 988088"/>
              <a:gd name="connsiteX11" fmla="*/ 2199751 w 2265903"/>
              <a:gd name="connsiteY11" fmla="*/ 607088 h 988088"/>
              <a:gd name="connsiteX12" fmla="*/ 2094243 w 2265903"/>
              <a:gd name="connsiteY12" fmla="*/ 883418 h 988088"/>
              <a:gd name="connsiteX13" fmla="*/ 1963615 w 2265903"/>
              <a:gd name="connsiteY13" fmla="*/ 963804 h 988088"/>
              <a:gd name="connsiteX14" fmla="*/ 275492 w 2265903"/>
              <a:gd name="connsiteY14" fmla="*/ 727668 h 988088"/>
              <a:gd name="connsiteX0" fmla="*/ 290067 w 2280478"/>
              <a:gd name="connsiteY0" fmla="*/ 727668 h 988088"/>
              <a:gd name="connsiteX1" fmla="*/ 237788 w 2280478"/>
              <a:gd name="connsiteY1" fmla="*/ 321784 h 988088"/>
              <a:gd name="connsiteX2" fmla="*/ 574637 w 2280478"/>
              <a:gd name="connsiteY2" fmla="*/ 191629 h 988088"/>
              <a:gd name="connsiteX3" fmla="*/ 938185 w 2280478"/>
              <a:gd name="connsiteY3" fmla="*/ 300613 h 988088"/>
              <a:gd name="connsiteX4" fmla="*/ 1093935 w 2280478"/>
              <a:gd name="connsiteY4" fmla="*/ 89598 h 988088"/>
              <a:gd name="connsiteX5" fmla="*/ 1360216 w 2280478"/>
              <a:gd name="connsiteY5" fmla="*/ 4187 h 988088"/>
              <a:gd name="connsiteX6" fmla="*/ 1606401 w 2280478"/>
              <a:gd name="connsiteY6" fmla="*/ 114719 h 988088"/>
              <a:gd name="connsiteX7" fmla="*/ 1666691 w 2280478"/>
              <a:gd name="connsiteY7" fmla="*/ 315686 h 988088"/>
              <a:gd name="connsiteX8" fmla="*/ 1656643 w 2280478"/>
              <a:gd name="connsiteY8" fmla="*/ 406121 h 988088"/>
              <a:gd name="connsiteX9" fmla="*/ 1832489 w 2280478"/>
              <a:gd name="connsiteY9" fmla="*/ 305637 h 988088"/>
              <a:gd name="connsiteX10" fmla="*/ 2108818 w 2280478"/>
              <a:gd name="connsiteY10" fmla="*/ 386024 h 988088"/>
              <a:gd name="connsiteX11" fmla="*/ 2214326 w 2280478"/>
              <a:gd name="connsiteY11" fmla="*/ 607088 h 988088"/>
              <a:gd name="connsiteX12" fmla="*/ 2108818 w 2280478"/>
              <a:gd name="connsiteY12" fmla="*/ 883418 h 988088"/>
              <a:gd name="connsiteX13" fmla="*/ 1978190 w 2280478"/>
              <a:gd name="connsiteY13" fmla="*/ 963804 h 988088"/>
              <a:gd name="connsiteX14" fmla="*/ 290067 w 2280478"/>
              <a:gd name="connsiteY14" fmla="*/ 727668 h 988088"/>
              <a:gd name="connsiteX0" fmla="*/ 135051 w 2125462"/>
              <a:gd name="connsiteY0" fmla="*/ 727668 h 988088"/>
              <a:gd name="connsiteX1" fmla="*/ 82772 w 2125462"/>
              <a:gd name="connsiteY1" fmla="*/ 321784 h 988088"/>
              <a:gd name="connsiteX2" fmla="*/ 419621 w 2125462"/>
              <a:gd name="connsiteY2" fmla="*/ 191629 h 988088"/>
              <a:gd name="connsiteX3" fmla="*/ 783169 w 2125462"/>
              <a:gd name="connsiteY3" fmla="*/ 300613 h 988088"/>
              <a:gd name="connsiteX4" fmla="*/ 938919 w 2125462"/>
              <a:gd name="connsiteY4" fmla="*/ 89598 h 988088"/>
              <a:gd name="connsiteX5" fmla="*/ 1205200 w 2125462"/>
              <a:gd name="connsiteY5" fmla="*/ 4187 h 988088"/>
              <a:gd name="connsiteX6" fmla="*/ 1451385 w 2125462"/>
              <a:gd name="connsiteY6" fmla="*/ 114719 h 988088"/>
              <a:gd name="connsiteX7" fmla="*/ 1511675 w 2125462"/>
              <a:gd name="connsiteY7" fmla="*/ 315686 h 988088"/>
              <a:gd name="connsiteX8" fmla="*/ 1501627 w 2125462"/>
              <a:gd name="connsiteY8" fmla="*/ 406121 h 988088"/>
              <a:gd name="connsiteX9" fmla="*/ 1677473 w 2125462"/>
              <a:gd name="connsiteY9" fmla="*/ 305637 h 988088"/>
              <a:gd name="connsiteX10" fmla="*/ 1953802 w 2125462"/>
              <a:gd name="connsiteY10" fmla="*/ 386024 h 988088"/>
              <a:gd name="connsiteX11" fmla="*/ 2059310 w 2125462"/>
              <a:gd name="connsiteY11" fmla="*/ 607088 h 988088"/>
              <a:gd name="connsiteX12" fmla="*/ 1953802 w 2125462"/>
              <a:gd name="connsiteY12" fmla="*/ 883418 h 988088"/>
              <a:gd name="connsiteX13" fmla="*/ 1823174 w 2125462"/>
              <a:gd name="connsiteY13" fmla="*/ 963804 h 988088"/>
              <a:gd name="connsiteX14" fmla="*/ 135051 w 2125462"/>
              <a:gd name="connsiteY14" fmla="*/ 727668 h 988088"/>
              <a:gd name="connsiteX0" fmla="*/ 135051 w 2125462"/>
              <a:gd name="connsiteY0" fmla="*/ 727668 h 988088"/>
              <a:gd name="connsiteX1" fmla="*/ 82772 w 2125462"/>
              <a:gd name="connsiteY1" fmla="*/ 321784 h 988088"/>
              <a:gd name="connsiteX2" fmla="*/ 414175 w 2125462"/>
              <a:gd name="connsiteY2" fmla="*/ 145630 h 988088"/>
              <a:gd name="connsiteX3" fmla="*/ 783169 w 2125462"/>
              <a:gd name="connsiteY3" fmla="*/ 300613 h 988088"/>
              <a:gd name="connsiteX4" fmla="*/ 938919 w 2125462"/>
              <a:gd name="connsiteY4" fmla="*/ 89598 h 988088"/>
              <a:gd name="connsiteX5" fmla="*/ 1205200 w 2125462"/>
              <a:gd name="connsiteY5" fmla="*/ 4187 h 988088"/>
              <a:gd name="connsiteX6" fmla="*/ 1451385 w 2125462"/>
              <a:gd name="connsiteY6" fmla="*/ 114719 h 988088"/>
              <a:gd name="connsiteX7" fmla="*/ 1511675 w 2125462"/>
              <a:gd name="connsiteY7" fmla="*/ 315686 h 988088"/>
              <a:gd name="connsiteX8" fmla="*/ 1501627 w 2125462"/>
              <a:gd name="connsiteY8" fmla="*/ 406121 h 988088"/>
              <a:gd name="connsiteX9" fmla="*/ 1677473 w 2125462"/>
              <a:gd name="connsiteY9" fmla="*/ 305637 h 988088"/>
              <a:gd name="connsiteX10" fmla="*/ 1953802 w 2125462"/>
              <a:gd name="connsiteY10" fmla="*/ 386024 h 988088"/>
              <a:gd name="connsiteX11" fmla="*/ 2059310 w 2125462"/>
              <a:gd name="connsiteY11" fmla="*/ 607088 h 988088"/>
              <a:gd name="connsiteX12" fmla="*/ 1953802 w 2125462"/>
              <a:gd name="connsiteY12" fmla="*/ 883418 h 988088"/>
              <a:gd name="connsiteX13" fmla="*/ 1823174 w 2125462"/>
              <a:gd name="connsiteY13" fmla="*/ 963804 h 988088"/>
              <a:gd name="connsiteX14" fmla="*/ 135051 w 2125462"/>
              <a:gd name="connsiteY14" fmla="*/ 727668 h 988088"/>
              <a:gd name="connsiteX0" fmla="*/ 160299 w 2150710"/>
              <a:gd name="connsiteY0" fmla="*/ 727668 h 988088"/>
              <a:gd name="connsiteX1" fmla="*/ 108020 w 2150710"/>
              <a:gd name="connsiteY1" fmla="*/ 321784 h 988088"/>
              <a:gd name="connsiteX2" fmla="*/ 808417 w 2150710"/>
              <a:gd name="connsiteY2" fmla="*/ 300613 h 988088"/>
              <a:gd name="connsiteX3" fmla="*/ 964167 w 2150710"/>
              <a:gd name="connsiteY3" fmla="*/ 89598 h 988088"/>
              <a:gd name="connsiteX4" fmla="*/ 1230448 w 2150710"/>
              <a:gd name="connsiteY4" fmla="*/ 4187 h 988088"/>
              <a:gd name="connsiteX5" fmla="*/ 1476633 w 2150710"/>
              <a:gd name="connsiteY5" fmla="*/ 114719 h 988088"/>
              <a:gd name="connsiteX6" fmla="*/ 1536923 w 2150710"/>
              <a:gd name="connsiteY6" fmla="*/ 315686 h 988088"/>
              <a:gd name="connsiteX7" fmla="*/ 1526875 w 2150710"/>
              <a:gd name="connsiteY7" fmla="*/ 406121 h 988088"/>
              <a:gd name="connsiteX8" fmla="*/ 1702721 w 2150710"/>
              <a:gd name="connsiteY8" fmla="*/ 305637 h 988088"/>
              <a:gd name="connsiteX9" fmla="*/ 1979050 w 2150710"/>
              <a:gd name="connsiteY9" fmla="*/ 386024 h 988088"/>
              <a:gd name="connsiteX10" fmla="*/ 2084558 w 2150710"/>
              <a:gd name="connsiteY10" fmla="*/ 607088 h 988088"/>
              <a:gd name="connsiteX11" fmla="*/ 1979050 w 2150710"/>
              <a:gd name="connsiteY11" fmla="*/ 883418 h 988088"/>
              <a:gd name="connsiteX12" fmla="*/ 1848422 w 2150710"/>
              <a:gd name="connsiteY12" fmla="*/ 963804 h 988088"/>
              <a:gd name="connsiteX13" fmla="*/ 160299 w 2150710"/>
              <a:gd name="connsiteY13" fmla="*/ 727668 h 988088"/>
              <a:gd name="connsiteX0" fmla="*/ 135051 w 2125462"/>
              <a:gd name="connsiteY0" fmla="*/ 727668 h 988088"/>
              <a:gd name="connsiteX1" fmla="*/ 214938 w 2125462"/>
              <a:gd name="connsiteY1" fmla="*/ 244257 h 988088"/>
              <a:gd name="connsiteX2" fmla="*/ 783169 w 2125462"/>
              <a:gd name="connsiteY2" fmla="*/ 300613 h 988088"/>
              <a:gd name="connsiteX3" fmla="*/ 938919 w 2125462"/>
              <a:gd name="connsiteY3" fmla="*/ 89598 h 988088"/>
              <a:gd name="connsiteX4" fmla="*/ 1205200 w 2125462"/>
              <a:gd name="connsiteY4" fmla="*/ 4187 h 988088"/>
              <a:gd name="connsiteX5" fmla="*/ 1451385 w 2125462"/>
              <a:gd name="connsiteY5" fmla="*/ 114719 h 988088"/>
              <a:gd name="connsiteX6" fmla="*/ 1511675 w 2125462"/>
              <a:gd name="connsiteY6" fmla="*/ 315686 h 988088"/>
              <a:gd name="connsiteX7" fmla="*/ 1501627 w 2125462"/>
              <a:gd name="connsiteY7" fmla="*/ 406121 h 988088"/>
              <a:gd name="connsiteX8" fmla="*/ 1677473 w 2125462"/>
              <a:gd name="connsiteY8" fmla="*/ 305637 h 988088"/>
              <a:gd name="connsiteX9" fmla="*/ 1953802 w 2125462"/>
              <a:gd name="connsiteY9" fmla="*/ 386024 h 988088"/>
              <a:gd name="connsiteX10" fmla="*/ 2059310 w 2125462"/>
              <a:gd name="connsiteY10" fmla="*/ 607088 h 988088"/>
              <a:gd name="connsiteX11" fmla="*/ 1953802 w 2125462"/>
              <a:gd name="connsiteY11" fmla="*/ 883418 h 988088"/>
              <a:gd name="connsiteX12" fmla="*/ 1823174 w 2125462"/>
              <a:gd name="connsiteY12" fmla="*/ 963804 h 988088"/>
              <a:gd name="connsiteX13" fmla="*/ 135051 w 2125462"/>
              <a:gd name="connsiteY13" fmla="*/ 727668 h 988088"/>
              <a:gd name="connsiteX0" fmla="*/ 135051 w 2125462"/>
              <a:gd name="connsiteY0" fmla="*/ 727668 h 988088"/>
              <a:gd name="connsiteX1" fmla="*/ 214938 w 2125462"/>
              <a:gd name="connsiteY1" fmla="*/ 244257 h 988088"/>
              <a:gd name="connsiteX2" fmla="*/ 783169 w 2125462"/>
              <a:gd name="connsiteY2" fmla="*/ 300613 h 988088"/>
              <a:gd name="connsiteX3" fmla="*/ 938919 w 2125462"/>
              <a:gd name="connsiteY3" fmla="*/ 89598 h 988088"/>
              <a:gd name="connsiteX4" fmla="*/ 1205200 w 2125462"/>
              <a:gd name="connsiteY4" fmla="*/ 4187 h 988088"/>
              <a:gd name="connsiteX5" fmla="*/ 1451385 w 2125462"/>
              <a:gd name="connsiteY5" fmla="*/ 114719 h 988088"/>
              <a:gd name="connsiteX6" fmla="*/ 1511675 w 2125462"/>
              <a:gd name="connsiteY6" fmla="*/ 315686 h 988088"/>
              <a:gd name="connsiteX7" fmla="*/ 1501627 w 2125462"/>
              <a:gd name="connsiteY7" fmla="*/ 406121 h 988088"/>
              <a:gd name="connsiteX8" fmla="*/ 1677473 w 2125462"/>
              <a:gd name="connsiteY8" fmla="*/ 305637 h 988088"/>
              <a:gd name="connsiteX9" fmla="*/ 1953802 w 2125462"/>
              <a:gd name="connsiteY9" fmla="*/ 386024 h 988088"/>
              <a:gd name="connsiteX10" fmla="*/ 2059310 w 2125462"/>
              <a:gd name="connsiteY10" fmla="*/ 607088 h 988088"/>
              <a:gd name="connsiteX11" fmla="*/ 1953802 w 2125462"/>
              <a:gd name="connsiteY11" fmla="*/ 883418 h 988088"/>
              <a:gd name="connsiteX12" fmla="*/ 1823174 w 2125462"/>
              <a:gd name="connsiteY12" fmla="*/ 963804 h 988088"/>
              <a:gd name="connsiteX13" fmla="*/ 135051 w 2125462"/>
              <a:gd name="connsiteY13" fmla="*/ 727668 h 988088"/>
              <a:gd name="connsiteX0" fmla="*/ 135051 w 2125462"/>
              <a:gd name="connsiteY0" fmla="*/ 727668 h 988088"/>
              <a:gd name="connsiteX1" fmla="*/ 214938 w 2125462"/>
              <a:gd name="connsiteY1" fmla="*/ 244257 h 988088"/>
              <a:gd name="connsiteX2" fmla="*/ 783169 w 2125462"/>
              <a:gd name="connsiteY2" fmla="*/ 300613 h 988088"/>
              <a:gd name="connsiteX3" fmla="*/ 938919 w 2125462"/>
              <a:gd name="connsiteY3" fmla="*/ 89598 h 988088"/>
              <a:gd name="connsiteX4" fmla="*/ 1205200 w 2125462"/>
              <a:gd name="connsiteY4" fmla="*/ 4187 h 988088"/>
              <a:gd name="connsiteX5" fmla="*/ 1451385 w 2125462"/>
              <a:gd name="connsiteY5" fmla="*/ 114719 h 988088"/>
              <a:gd name="connsiteX6" fmla="*/ 1511675 w 2125462"/>
              <a:gd name="connsiteY6" fmla="*/ 315686 h 988088"/>
              <a:gd name="connsiteX7" fmla="*/ 1501627 w 2125462"/>
              <a:gd name="connsiteY7" fmla="*/ 406121 h 988088"/>
              <a:gd name="connsiteX8" fmla="*/ 1677473 w 2125462"/>
              <a:gd name="connsiteY8" fmla="*/ 305637 h 988088"/>
              <a:gd name="connsiteX9" fmla="*/ 1953802 w 2125462"/>
              <a:gd name="connsiteY9" fmla="*/ 386024 h 988088"/>
              <a:gd name="connsiteX10" fmla="*/ 2059310 w 2125462"/>
              <a:gd name="connsiteY10" fmla="*/ 607088 h 988088"/>
              <a:gd name="connsiteX11" fmla="*/ 1953802 w 2125462"/>
              <a:gd name="connsiteY11" fmla="*/ 883418 h 988088"/>
              <a:gd name="connsiteX12" fmla="*/ 1823174 w 2125462"/>
              <a:gd name="connsiteY12" fmla="*/ 963804 h 988088"/>
              <a:gd name="connsiteX13" fmla="*/ 135051 w 2125462"/>
              <a:gd name="connsiteY13" fmla="*/ 727668 h 988088"/>
              <a:gd name="connsiteX0" fmla="*/ 135051 w 2125462"/>
              <a:gd name="connsiteY0" fmla="*/ 727668 h 988088"/>
              <a:gd name="connsiteX1" fmla="*/ 214938 w 2125462"/>
              <a:gd name="connsiteY1" fmla="*/ 244257 h 988088"/>
              <a:gd name="connsiteX2" fmla="*/ 783169 w 2125462"/>
              <a:gd name="connsiteY2" fmla="*/ 300613 h 988088"/>
              <a:gd name="connsiteX3" fmla="*/ 938919 w 2125462"/>
              <a:gd name="connsiteY3" fmla="*/ 89598 h 988088"/>
              <a:gd name="connsiteX4" fmla="*/ 1205200 w 2125462"/>
              <a:gd name="connsiteY4" fmla="*/ 4187 h 988088"/>
              <a:gd name="connsiteX5" fmla="*/ 1451385 w 2125462"/>
              <a:gd name="connsiteY5" fmla="*/ 114719 h 988088"/>
              <a:gd name="connsiteX6" fmla="*/ 1511675 w 2125462"/>
              <a:gd name="connsiteY6" fmla="*/ 315686 h 988088"/>
              <a:gd name="connsiteX7" fmla="*/ 1501627 w 2125462"/>
              <a:gd name="connsiteY7" fmla="*/ 406121 h 988088"/>
              <a:gd name="connsiteX8" fmla="*/ 1677473 w 2125462"/>
              <a:gd name="connsiteY8" fmla="*/ 305637 h 988088"/>
              <a:gd name="connsiteX9" fmla="*/ 1953802 w 2125462"/>
              <a:gd name="connsiteY9" fmla="*/ 386024 h 988088"/>
              <a:gd name="connsiteX10" fmla="*/ 2059310 w 2125462"/>
              <a:gd name="connsiteY10" fmla="*/ 607088 h 988088"/>
              <a:gd name="connsiteX11" fmla="*/ 1953802 w 2125462"/>
              <a:gd name="connsiteY11" fmla="*/ 883418 h 988088"/>
              <a:gd name="connsiteX12" fmla="*/ 1823174 w 2125462"/>
              <a:gd name="connsiteY12" fmla="*/ 963804 h 988088"/>
              <a:gd name="connsiteX13" fmla="*/ 135051 w 2125462"/>
              <a:gd name="connsiteY13" fmla="*/ 727668 h 988088"/>
              <a:gd name="connsiteX0" fmla="*/ 135051 w 2125462"/>
              <a:gd name="connsiteY0" fmla="*/ 727668 h 988088"/>
              <a:gd name="connsiteX1" fmla="*/ 214938 w 2125462"/>
              <a:gd name="connsiteY1" fmla="*/ 244257 h 988088"/>
              <a:gd name="connsiteX2" fmla="*/ 783169 w 2125462"/>
              <a:gd name="connsiteY2" fmla="*/ 300613 h 988088"/>
              <a:gd name="connsiteX3" fmla="*/ 829762 w 2125462"/>
              <a:gd name="connsiteY3" fmla="*/ 222566 h 988088"/>
              <a:gd name="connsiteX4" fmla="*/ 938919 w 2125462"/>
              <a:gd name="connsiteY4" fmla="*/ 89598 h 988088"/>
              <a:gd name="connsiteX5" fmla="*/ 1205200 w 2125462"/>
              <a:gd name="connsiteY5" fmla="*/ 4187 h 988088"/>
              <a:gd name="connsiteX6" fmla="*/ 1451385 w 2125462"/>
              <a:gd name="connsiteY6" fmla="*/ 114719 h 988088"/>
              <a:gd name="connsiteX7" fmla="*/ 1511675 w 2125462"/>
              <a:gd name="connsiteY7" fmla="*/ 315686 h 988088"/>
              <a:gd name="connsiteX8" fmla="*/ 1501627 w 2125462"/>
              <a:gd name="connsiteY8" fmla="*/ 406121 h 988088"/>
              <a:gd name="connsiteX9" fmla="*/ 1677473 w 2125462"/>
              <a:gd name="connsiteY9" fmla="*/ 305637 h 988088"/>
              <a:gd name="connsiteX10" fmla="*/ 1953802 w 2125462"/>
              <a:gd name="connsiteY10" fmla="*/ 386024 h 988088"/>
              <a:gd name="connsiteX11" fmla="*/ 2059310 w 2125462"/>
              <a:gd name="connsiteY11" fmla="*/ 607088 h 988088"/>
              <a:gd name="connsiteX12" fmla="*/ 1953802 w 2125462"/>
              <a:gd name="connsiteY12" fmla="*/ 883418 h 988088"/>
              <a:gd name="connsiteX13" fmla="*/ 1823174 w 2125462"/>
              <a:gd name="connsiteY13" fmla="*/ 963804 h 988088"/>
              <a:gd name="connsiteX14" fmla="*/ 135051 w 2125462"/>
              <a:gd name="connsiteY14" fmla="*/ 727668 h 988088"/>
              <a:gd name="connsiteX0" fmla="*/ 135051 w 2125462"/>
              <a:gd name="connsiteY0" fmla="*/ 727668 h 988088"/>
              <a:gd name="connsiteX1" fmla="*/ 214938 w 2125462"/>
              <a:gd name="connsiteY1" fmla="*/ 244257 h 988088"/>
              <a:gd name="connsiteX2" fmla="*/ 783169 w 2125462"/>
              <a:gd name="connsiteY2" fmla="*/ 300613 h 988088"/>
              <a:gd name="connsiteX3" fmla="*/ 829762 w 2125462"/>
              <a:gd name="connsiteY3" fmla="*/ 222566 h 988088"/>
              <a:gd name="connsiteX4" fmla="*/ 938919 w 2125462"/>
              <a:gd name="connsiteY4" fmla="*/ 89598 h 988088"/>
              <a:gd name="connsiteX5" fmla="*/ 1205200 w 2125462"/>
              <a:gd name="connsiteY5" fmla="*/ 4187 h 988088"/>
              <a:gd name="connsiteX6" fmla="*/ 1451385 w 2125462"/>
              <a:gd name="connsiteY6" fmla="*/ 114719 h 988088"/>
              <a:gd name="connsiteX7" fmla="*/ 1511675 w 2125462"/>
              <a:gd name="connsiteY7" fmla="*/ 315686 h 988088"/>
              <a:gd name="connsiteX8" fmla="*/ 1501627 w 2125462"/>
              <a:gd name="connsiteY8" fmla="*/ 406121 h 988088"/>
              <a:gd name="connsiteX9" fmla="*/ 1677473 w 2125462"/>
              <a:gd name="connsiteY9" fmla="*/ 305637 h 988088"/>
              <a:gd name="connsiteX10" fmla="*/ 1953802 w 2125462"/>
              <a:gd name="connsiteY10" fmla="*/ 386024 h 988088"/>
              <a:gd name="connsiteX11" fmla="*/ 2059310 w 2125462"/>
              <a:gd name="connsiteY11" fmla="*/ 607088 h 988088"/>
              <a:gd name="connsiteX12" fmla="*/ 1953802 w 2125462"/>
              <a:gd name="connsiteY12" fmla="*/ 883418 h 988088"/>
              <a:gd name="connsiteX13" fmla="*/ 1823174 w 2125462"/>
              <a:gd name="connsiteY13" fmla="*/ 963804 h 988088"/>
              <a:gd name="connsiteX14" fmla="*/ 135051 w 2125462"/>
              <a:gd name="connsiteY14" fmla="*/ 727668 h 988088"/>
              <a:gd name="connsiteX0" fmla="*/ 135051 w 2125462"/>
              <a:gd name="connsiteY0" fmla="*/ 727668 h 988088"/>
              <a:gd name="connsiteX1" fmla="*/ 214938 w 2125462"/>
              <a:gd name="connsiteY1" fmla="*/ 244257 h 988088"/>
              <a:gd name="connsiteX2" fmla="*/ 783169 w 2125462"/>
              <a:gd name="connsiteY2" fmla="*/ 300613 h 988088"/>
              <a:gd name="connsiteX3" fmla="*/ 829762 w 2125462"/>
              <a:gd name="connsiteY3" fmla="*/ 222566 h 988088"/>
              <a:gd name="connsiteX4" fmla="*/ 938919 w 2125462"/>
              <a:gd name="connsiteY4" fmla="*/ 89598 h 988088"/>
              <a:gd name="connsiteX5" fmla="*/ 1205200 w 2125462"/>
              <a:gd name="connsiteY5" fmla="*/ 4187 h 988088"/>
              <a:gd name="connsiteX6" fmla="*/ 1451385 w 2125462"/>
              <a:gd name="connsiteY6" fmla="*/ 114719 h 988088"/>
              <a:gd name="connsiteX7" fmla="*/ 1511675 w 2125462"/>
              <a:gd name="connsiteY7" fmla="*/ 315686 h 988088"/>
              <a:gd name="connsiteX8" fmla="*/ 1501627 w 2125462"/>
              <a:gd name="connsiteY8" fmla="*/ 406121 h 988088"/>
              <a:gd name="connsiteX9" fmla="*/ 1677473 w 2125462"/>
              <a:gd name="connsiteY9" fmla="*/ 305637 h 988088"/>
              <a:gd name="connsiteX10" fmla="*/ 1953802 w 2125462"/>
              <a:gd name="connsiteY10" fmla="*/ 386024 h 988088"/>
              <a:gd name="connsiteX11" fmla="*/ 2059310 w 2125462"/>
              <a:gd name="connsiteY11" fmla="*/ 607088 h 988088"/>
              <a:gd name="connsiteX12" fmla="*/ 1953802 w 2125462"/>
              <a:gd name="connsiteY12" fmla="*/ 883418 h 988088"/>
              <a:gd name="connsiteX13" fmla="*/ 1823174 w 2125462"/>
              <a:gd name="connsiteY13" fmla="*/ 963804 h 988088"/>
              <a:gd name="connsiteX14" fmla="*/ 135051 w 2125462"/>
              <a:gd name="connsiteY14" fmla="*/ 727668 h 988088"/>
              <a:gd name="connsiteX0" fmla="*/ 135051 w 2125462"/>
              <a:gd name="connsiteY0" fmla="*/ 727668 h 988088"/>
              <a:gd name="connsiteX1" fmla="*/ 214938 w 2125462"/>
              <a:gd name="connsiteY1" fmla="*/ 244257 h 988088"/>
              <a:gd name="connsiteX2" fmla="*/ 783169 w 2125462"/>
              <a:gd name="connsiteY2" fmla="*/ 300613 h 988088"/>
              <a:gd name="connsiteX3" fmla="*/ 829762 w 2125462"/>
              <a:gd name="connsiteY3" fmla="*/ 222566 h 988088"/>
              <a:gd name="connsiteX4" fmla="*/ 938919 w 2125462"/>
              <a:gd name="connsiteY4" fmla="*/ 89598 h 988088"/>
              <a:gd name="connsiteX5" fmla="*/ 1205200 w 2125462"/>
              <a:gd name="connsiteY5" fmla="*/ 4187 h 988088"/>
              <a:gd name="connsiteX6" fmla="*/ 1451385 w 2125462"/>
              <a:gd name="connsiteY6" fmla="*/ 114719 h 988088"/>
              <a:gd name="connsiteX7" fmla="*/ 1511675 w 2125462"/>
              <a:gd name="connsiteY7" fmla="*/ 315686 h 988088"/>
              <a:gd name="connsiteX8" fmla="*/ 1501627 w 2125462"/>
              <a:gd name="connsiteY8" fmla="*/ 406121 h 988088"/>
              <a:gd name="connsiteX9" fmla="*/ 1677473 w 2125462"/>
              <a:gd name="connsiteY9" fmla="*/ 305637 h 988088"/>
              <a:gd name="connsiteX10" fmla="*/ 1953802 w 2125462"/>
              <a:gd name="connsiteY10" fmla="*/ 386024 h 988088"/>
              <a:gd name="connsiteX11" fmla="*/ 2059310 w 2125462"/>
              <a:gd name="connsiteY11" fmla="*/ 607088 h 988088"/>
              <a:gd name="connsiteX12" fmla="*/ 1953802 w 2125462"/>
              <a:gd name="connsiteY12" fmla="*/ 883418 h 988088"/>
              <a:gd name="connsiteX13" fmla="*/ 1823174 w 2125462"/>
              <a:gd name="connsiteY13" fmla="*/ 963804 h 988088"/>
              <a:gd name="connsiteX14" fmla="*/ 135051 w 2125462"/>
              <a:gd name="connsiteY14" fmla="*/ 727668 h 988088"/>
              <a:gd name="connsiteX0" fmla="*/ 135051 w 2125462"/>
              <a:gd name="connsiteY0" fmla="*/ 741455 h 1001875"/>
              <a:gd name="connsiteX1" fmla="*/ 214938 w 2125462"/>
              <a:gd name="connsiteY1" fmla="*/ 258044 h 1001875"/>
              <a:gd name="connsiteX2" fmla="*/ 783169 w 2125462"/>
              <a:gd name="connsiteY2" fmla="*/ 314400 h 1001875"/>
              <a:gd name="connsiteX3" fmla="*/ 829762 w 2125462"/>
              <a:gd name="connsiteY3" fmla="*/ 236353 h 1001875"/>
              <a:gd name="connsiteX4" fmla="*/ 1205200 w 2125462"/>
              <a:gd name="connsiteY4" fmla="*/ 17974 h 1001875"/>
              <a:gd name="connsiteX5" fmla="*/ 1451385 w 2125462"/>
              <a:gd name="connsiteY5" fmla="*/ 128506 h 1001875"/>
              <a:gd name="connsiteX6" fmla="*/ 1511675 w 2125462"/>
              <a:gd name="connsiteY6" fmla="*/ 329473 h 1001875"/>
              <a:gd name="connsiteX7" fmla="*/ 1501627 w 2125462"/>
              <a:gd name="connsiteY7" fmla="*/ 419908 h 1001875"/>
              <a:gd name="connsiteX8" fmla="*/ 1677473 w 2125462"/>
              <a:gd name="connsiteY8" fmla="*/ 319424 h 1001875"/>
              <a:gd name="connsiteX9" fmla="*/ 1953802 w 2125462"/>
              <a:gd name="connsiteY9" fmla="*/ 399811 h 1001875"/>
              <a:gd name="connsiteX10" fmla="*/ 2059310 w 2125462"/>
              <a:gd name="connsiteY10" fmla="*/ 620875 h 1001875"/>
              <a:gd name="connsiteX11" fmla="*/ 1953802 w 2125462"/>
              <a:gd name="connsiteY11" fmla="*/ 897205 h 1001875"/>
              <a:gd name="connsiteX12" fmla="*/ 1823174 w 2125462"/>
              <a:gd name="connsiteY12" fmla="*/ 977591 h 1001875"/>
              <a:gd name="connsiteX13" fmla="*/ 135051 w 2125462"/>
              <a:gd name="connsiteY13" fmla="*/ 741455 h 1001875"/>
              <a:gd name="connsiteX0" fmla="*/ 135051 w 2125462"/>
              <a:gd name="connsiteY0" fmla="*/ 736491 h 996911"/>
              <a:gd name="connsiteX1" fmla="*/ 214938 w 2125462"/>
              <a:gd name="connsiteY1" fmla="*/ 253080 h 996911"/>
              <a:gd name="connsiteX2" fmla="*/ 783169 w 2125462"/>
              <a:gd name="connsiteY2" fmla="*/ 309436 h 996911"/>
              <a:gd name="connsiteX3" fmla="*/ 829762 w 2125462"/>
              <a:gd name="connsiteY3" fmla="*/ 231389 h 996911"/>
              <a:gd name="connsiteX4" fmla="*/ 888965 w 2125462"/>
              <a:gd name="connsiteY4" fmla="*/ 45484 h 996911"/>
              <a:gd name="connsiteX5" fmla="*/ 1205200 w 2125462"/>
              <a:gd name="connsiteY5" fmla="*/ 13010 h 996911"/>
              <a:gd name="connsiteX6" fmla="*/ 1451385 w 2125462"/>
              <a:gd name="connsiteY6" fmla="*/ 123542 h 996911"/>
              <a:gd name="connsiteX7" fmla="*/ 1511675 w 2125462"/>
              <a:gd name="connsiteY7" fmla="*/ 324509 h 996911"/>
              <a:gd name="connsiteX8" fmla="*/ 1501627 w 2125462"/>
              <a:gd name="connsiteY8" fmla="*/ 414944 h 996911"/>
              <a:gd name="connsiteX9" fmla="*/ 1677473 w 2125462"/>
              <a:gd name="connsiteY9" fmla="*/ 314460 h 996911"/>
              <a:gd name="connsiteX10" fmla="*/ 1953802 w 2125462"/>
              <a:gd name="connsiteY10" fmla="*/ 394847 h 996911"/>
              <a:gd name="connsiteX11" fmla="*/ 2059310 w 2125462"/>
              <a:gd name="connsiteY11" fmla="*/ 615911 h 996911"/>
              <a:gd name="connsiteX12" fmla="*/ 1953802 w 2125462"/>
              <a:gd name="connsiteY12" fmla="*/ 892241 h 996911"/>
              <a:gd name="connsiteX13" fmla="*/ 1823174 w 2125462"/>
              <a:gd name="connsiteY13" fmla="*/ 972627 h 996911"/>
              <a:gd name="connsiteX14" fmla="*/ 135051 w 2125462"/>
              <a:gd name="connsiteY14" fmla="*/ 736491 h 996911"/>
              <a:gd name="connsiteX0" fmla="*/ 135051 w 2125462"/>
              <a:gd name="connsiteY0" fmla="*/ 798784 h 1059204"/>
              <a:gd name="connsiteX1" fmla="*/ 214938 w 2125462"/>
              <a:gd name="connsiteY1" fmla="*/ 315373 h 1059204"/>
              <a:gd name="connsiteX2" fmla="*/ 783169 w 2125462"/>
              <a:gd name="connsiteY2" fmla="*/ 371729 h 1059204"/>
              <a:gd name="connsiteX3" fmla="*/ 829762 w 2125462"/>
              <a:gd name="connsiteY3" fmla="*/ 293682 h 1059204"/>
              <a:gd name="connsiteX4" fmla="*/ 888965 w 2125462"/>
              <a:gd name="connsiteY4" fmla="*/ 107777 h 1059204"/>
              <a:gd name="connsiteX5" fmla="*/ 1205200 w 2125462"/>
              <a:gd name="connsiteY5" fmla="*/ 75303 h 1059204"/>
              <a:gd name="connsiteX6" fmla="*/ 1451385 w 2125462"/>
              <a:gd name="connsiteY6" fmla="*/ 185835 h 1059204"/>
              <a:gd name="connsiteX7" fmla="*/ 1511675 w 2125462"/>
              <a:gd name="connsiteY7" fmla="*/ 386802 h 1059204"/>
              <a:gd name="connsiteX8" fmla="*/ 1501627 w 2125462"/>
              <a:gd name="connsiteY8" fmla="*/ 477237 h 1059204"/>
              <a:gd name="connsiteX9" fmla="*/ 1677473 w 2125462"/>
              <a:gd name="connsiteY9" fmla="*/ 376753 h 1059204"/>
              <a:gd name="connsiteX10" fmla="*/ 1953802 w 2125462"/>
              <a:gd name="connsiteY10" fmla="*/ 457140 h 1059204"/>
              <a:gd name="connsiteX11" fmla="*/ 2059310 w 2125462"/>
              <a:gd name="connsiteY11" fmla="*/ 678204 h 1059204"/>
              <a:gd name="connsiteX12" fmla="*/ 1953802 w 2125462"/>
              <a:gd name="connsiteY12" fmla="*/ 954534 h 1059204"/>
              <a:gd name="connsiteX13" fmla="*/ 1823174 w 2125462"/>
              <a:gd name="connsiteY13" fmla="*/ 1034920 h 1059204"/>
              <a:gd name="connsiteX14" fmla="*/ 135051 w 2125462"/>
              <a:gd name="connsiteY14" fmla="*/ 798784 h 1059204"/>
              <a:gd name="connsiteX0" fmla="*/ 135051 w 2125462"/>
              <a:gd name="connsiteY0" fmla="*/ 798784 h 1059204"/>
              <a:gd name="connsiteX1" fmla="*/ 214938 w 2125462"/>
              <a:gd name="connsiteY1" fmla="*/ 315373 h 1059204"/>
              <a:gd name="connsiteX2" fmla="*/ 783169 w 2125462"/>
              <a:gd name="connsiteY2" fmla="*/ 371729 h 1059204"/>
              <a:gd name="connsiteX3" fmla="*/ 829762 w 2125462"/>
              <a:gd name="connsiteY3" fmla="*/ 293682 h 1059204"/>
              <a:gd name="connsiteX4" fmla="*/ 888965 w 2125462"/>
              <a:gd name="connsiteY4" fmla="*/ 107777 h 1059204"/>
              <a:gd name="connsiteX5" fmla="*/ 1205200 w 2125462"/>
              <a:gd name="connsiteY5" fmla="*/ 75303 h 1059204"/>
              <a:gd name="connsiteX6" fmla="*/ 1451385 w 2125462"/>
              <a:gd name="connsiteY6" fmla="*/ 185835 h 1059204"/>
              <a:gd name="connsiteX7" fmla="*/ 1511675 w 2125462"/>
              <a:gd name="connsiteY7" fmla="*/ 386802 h 1059204"/>
              <a:gd name="connsiteX8" fmla="*/ 1501627 w 2125462"/>
              <a:gd name="connsiteY8" fmla="*/ 477237 h 1059204"/>
              <a:gd name="connsiteX9" fmla="*/ 1677473 w 2125462"/>
              <a:gd name="connsiteY9" fmla="*/ 376753 h 1059204"/>
              <a:gd name="connsiteX10" fmla="*/ 1953802 w 2125462"/>
              <a:gd name="connsiteY10" fmla="*/ 457140 h 1059204"/>
              <a:gd name="connsiteX11" fmla="*/ 2059310 w 2125462"/>
              <a:gd name="connsiteY11" fmla="*/ 678204 h 1059204"/>
              <a:gd name="connsiteX12" fmla="*/ 1953802 w 2125462"/>
              <a:gd name="connsiteY12" fmla="*/ 954534 h 1059204"/>
              <a:gd name="connsiteX13" fmla="*/ 1823174 w 2125462"/>
              <a:gd name="connsiteY13" fmla="*/ 1034920 h 1059204"/>
              <a:gd name="connsiteX14" fmla="*/ 135051 w 2125462"/>
              <a:gd name="connsiteY14" fmla="*/ 798784 h 1059204"/>
              <a:gd name="connsiteX0" fmla="*/ 135051 w 2125462"/>
              <a:gd name="connsiteY0" fmla="*/ 798784 h 1059204"/>
              <a:gd name="connsiteX1" fmla="*/ 214938 w 2125462"/>
              <a:gd name="connsiteY1" fmla="*/ 315373 h 1059204"/>
              <a:gd name="connsiteX2" fmla="*/ 783169 w 2125462"/>
              <a:gd name="connsiteY2" fmla="*/ 371729 h 1059204"/>
              <a:gd name="connsiteX3" fmla="*/ 1143724 w 2125462"/>
              <a:gd name="connsiteY3" fmla="*/ 285044 h 1059204"/>
              <a:gd name="connsiteX4" fmla="*/ 888965 w 2125462"/>
              <a:gd name="connsiteY4" fmla="*/ 107777 h 1059204"/>
              <a:gd name="connsiteX5" fmla="*/ 1205200 w 2125462"/>
              <a:gd name="connsiteY5" fmla="*/ 75303 h 1059204"/>
              <a:gd name="connsiteX6" fmla="*/ 1451385 w 2125462"/>
              <a:gd name="connsiteY6" fmla="*/ 185835 h 1059204"/>
              <a:gd name="connsiteX7" fmla="*/ 1511675 w 2125462"/>
              <a:gd name="connsiteY7" fmla="*/ 386802 h 1059204"/>
              <a:gd name="connsiteX8" fmla="*/ 1501627 w 2125462"/>
              <a:gd name="connsiteY8" fmla="*/ 477237 h 1059204"/>
              <a:gd name="connsiteX9" fmla="*/ 1677473 w 2125462"/>
              <a:gd name="connsiteY9" fmla="*/ 376753 h 1059204"/>
              <a:gd name="connsiteX10" fmla="*/ 1953802 w 2125462"/>
              <a:gd name="connsiteY10" fmla="*/ 457140 h 1059204"/>
              <a:gd name="connsiteX11" fmla="*/ 2059310 w 2125462"/>
              <a:gd name="connsiteY11" fmla="*/ 678204 h 1059204"/>
              <a:gd name="connsiteX12" fmla="*/ 1953802 w 2125462"/>
              <a:gd name="connsiteY12" fmla="*/ 954534 h 1059204"/>
              <a:gd name="connsiteX13" fmla="*/ 1823174 w 2125462"/>
              <a:gd name="connsiteY13" fmla="*/ 1034920 h 1059204"/>
              <a:gd name="connsiteX14" fmla="*/ 135051 w 2125462"/>
              <a:gd name="connsiteY14" fmla="*/ 798784 h 1059204"/>
              <a:gd name="connsiteX0" fmla="*/ 135051 w 2125462"/>
              <a:gd name="connsiteY0" fmla="*/ 740411 h 1000831"/>
              <a:gd name="connsiteX1" fmla="*/ 214938 w 2125462"/>
              <a:gd name="connsiteY1" fmla="*/ 257000 h 1000831"/>
              <a:gd name="connsiteX2" fmla="*/ 783169 w 2125462"/>
              <a:gd name="connsiteY2" fmla="*/ 313356 h 1000831"/>
              <a:gd name="connsiteX3" fmla="*/ 888965 w 2125462"/>
              <a:gd name="connsiteY3" fmla="*/ 49404 h 1000831"/>
              <a:gd name="connsiteX4" fmla="*/ 1205200 w 2125462"/>
              <a:gd name="connsiteY4" fmla="*/ 16930 h 1000831"/>
              <a:gd name="connsiteX5" fmla="*/ 1451385 w 2125462"/>
              <a:gd name="connsiteY5" fmla="*/ 127462 h 1000831"/>
              <a:gd name="connsiteX6" fmla="*/ 1511675 w 2125462"/>
              <a:gd name="connsiteY6" fmla="*/ 328429 h 1000831"/>
              <a:gd name="connsiteX7" fmla="*/ 1501627 w 2125462"/>
              <a:gd name="connsiteY7" fmla="*/ 418864 h 1000831"/>
              <a:gd name="connsiteX8" fmla="*/ 1677473 w 2125462"/>
              <a:gd name="connsiteY8" fmla="*/ 318380 h 1000831"/>
              <a:gd name="connsiteX9" fmla="*/ 1953802 w 2125462"/>
              <a:gd name="connsiteY9" fmla="*/ 398767 h 1000831"/>
              <a:gd name="connsiteX10" fmla="*/ 2059310 w 2125462"/>
              <a:gd name="connsiteY10" fmla="*/ 619831 h 1000831"/>
              <a:gd name="connsiteX11" fmla="*/ 1953802 w 2125462"/>
              <a:gd name="connsiteY11" fmla="*/ 896161 h 1000831"/>
              <a:gd name="connsiteX12" fmla="*/ 1823174 w 2125462"/>
              <a:gd name="connsiteY12" fmla="*/ 976547 h 1000831"/>
              <a:gd name="connsiteX13" fmla="*/ 135051 w 2125462"/>
              <a:gd name="connsiteY13" fmla="*/ 740411 h 1000831"/>
              <a:gd name="connsiteX0" fmla="*/ 135051 w 2125462"/>
              <a:gd name="connsiteY0" fmla="*/ 740411 h 1000831"/>
              <a:gd name="connsiteX1" fmla="*/ 214938 w 2125462"/>
              <a:gd name="connsiteY1" fmla="*/ 257000 h 1000831"/>
              <a:gd name="connsiteX2" fmla="*/ 783169 w 2125462"/>
              <a:gd name="connsiteY2" fmla="*/ 313356 h 1000831"/>
              <a:gd name="connsiteX3" fmla="*/ 888965 w 2125462"/>
              <a:gd name="connsiteY3" fmla="*/ 49404 h 1000831"/>
              <a:gd name="connsiteX4" fmla="*/ 1205200 w 2125462"/>
              <a:gd name="connsiteY4" fmla="*/ 16930 h 1000831"/>
              <a:gd name="connsiteX5" fmla="*/ 1451385 w 2125462"/>
              <a:gd name="connsiteY5" fmla="*/ 127462 h 1000831"/>
              <a:gd name="connsiteX6" fmla="*/ 1511675 w 2125462"/>
              <a:gd name="connsiteY6" fmla="*/ 328429 h 1000831"/>
              <a:gd name="connsiteX7" fmla="*/ 1501627 w 2125462"/>
              <a:gd name="connsiteY7" fmla="*/ 418864 h 1000831"/>
              <a:gd name="connsiteX8" fmla="*/ 1677473 w 2125462"/>
              <a:gd name="connsiteY8" fmla="*/ 318380 h 1000831"/>
              <a:gd name="connsiteX9" fmla="*/ 1953802 w 2125462"/>
              <a:gd name="connsiteY9" fmla="*/ 398767 h 1000831"/>
              <a:gd name="connsiteX10" fmla="*/ 2059310 w 2125462"/>
              <a:gd name="connsiteY10" fmla="*/ 619831 h 1000831"/>
              <a:gd name="connsiteX11" fmla="*/ 1953802 w 2125462"/>
              <a:gd name="connsiteY11" fmla="*/ 896161 h 1000831"/>
              <a:gd name="connsiteX12" fmla="*/ 1823174 w 2125462"/>
              <a:gd name="connsiteY12" fmla="*/ 976547 h 1000831"/>
              <a:gd name="connsiteX13" fmla="*/ 135051 w 2125462"/>
              <a:gd name="connsiteY13" fmla="*/ 740411 h 1000831"/>
              <a:gd name="connsiteX0" fmla="*/ 135051 w 2125462"/>
              <a:gd name="connsiteY0" fmla="*/ 740411 h 1000831"/>
              <a:gd name="connsiteX1" fmla="*/ 214938 w 2125462"/>
              <a:gd name="connsiteY1" fmla="*/ 257000 h 1000831"/>
              <a:gd name="connsiteX2" fmla="*/ 783169 w 2125462"/>
              <a:gd name="connsiteY2" fmla="*/ 313356 h 1000831"/>
              <a:gd name="connsiteX3" fmla="*/ 888965 w 2125462"/>
              <a:gd name="connsiteY3" fmla="*/ 49404 h 1000831"/>
              <a:gd name="connsiteX4" fmla="*/ 1205200 w 2125462"/>
              <a:gd name="connsiteY4" fmla="*/ 16930 h 1000831"/>
              <a:gd name="connsiteX5" fmla="*/ 1451385 w 2125462"/>
              <a:gd name="connsiteY5" fmla="*/ 127462 h 1000831"/>
              <a:gd name="connsiteX6" fmla="*/ 1511675 w 2125462"/>
              <a:gd name="connsiteY6" fmla="*/ 328429 h 1000831"/>
              <a:gd name="connsiteX7" fmla="*/ 1501627 w 2125462"/>
              <a:gd name="connsiteY7" fmla="*/ 418864 h 1000831"/>
              <a:gd name="connsiteX8" fmla="*/ 1677473 w 2125462"/>
              <a:gd name="connsiteY8" fmla="*/ 318380 h 1000831"/>
              <a:gd name="connsiteX9" fmla="*/ 1953802 w 2125462"/>
              <a:gd name="connsiteY9" fmla="*/ 398767 h 1000831"/>
              <a:gd name="connsiteX10" fmla="*/ 2059310 w 2125462"/>
              <a:gd name="connsiteY10" fmla="*/ 619831 h 1000831"/>
              <a:gd name="connsiteX11" fmla="*/ 1953802 w 2125462"/>
              <a:gd name="connsiteY11" fmla="*/ 896161 h 1000831"/>
              <a:gd name="connsiteX12" fmla="*/ 1823174 w 2125462"/>
              <a:gd name="connsiteY12" fmla="*/ 976547 h 1000831"/>
              <a:gd name="connsiteX13" fmla="*/ 135051 w 2125462"/>
              <a:gd name="connsiteY13" fmla="*/ 740411 h 1000831"/>
              <a:gd name="connsiteX0" fmla="*/ 135051 w 2125462"/>
              <a:gd name="connsiteY0" fmla="*/ 740411 h 1000831"/>
              <a:gd name="connsiteX1" fmla="*/ 214938 w 2125462"/>
              <a:gd name="connsiteY1" fmla="*/ 257000 h 1000831"/>
              <a:gd name="connsiteX2" fmla="*/ 783169 w 2125462"/>
              <a:gd name="connsiteY2" fmla="*/ 313356 h 1000831"/>
              <a:gd name="connsiteX3" fmla="*/ 888965 w 2125462"/>
              <a:gd name="connsiteY3" fmla="*/ 49404 h 1000831"/>
              <a:gd name="connsiteX4" fmla="*/ 1205200 w 2125462"/>
              <a:gd name="connsiteY4" fmla="*/ 16930 h 1000831"/>
              <a:gd name="connsiteX5" fmla="*/ 1451385 w 2125462"/>
              <a:gd name="connsiteY5" fmla="*/ 127462 h 1000831"/>
              <a:gd name="connsiteX6" fmla="*/ 1511675 w 2125462"/>
              <a:gd name="connsiteY6" fmla="*/ 328429 h 1000831"/>
              <a:gd name="connsiteX7" fmla="*/ 1501627 w 2125462"/>
              <a:gd name="connsiteY7" fmla="*/ 418864 h 1000831"/>
              <a:gd name="connsiteX8" fmla="*/ 1677473 w 2125462"/>
              <a:gd name="connsiteY8" fmla="*/ 318380 h 1000831"/>
              <a:gd name="connsiteX9" fmla="*/ 1953802 w 2125462"/>
              <a:gd name="connsiteY9" fmla="*/ 398767 h 1000831"/>
              <a:gd name="connsiteX10" fmla="*/ 2059310 w 2125462"/>
              <a:gd name="connsiteY10" fmla="*/ 619831 h 1000831"/>
              <a:gd name="connsiteX11" fmla="*/ 1953802 w 2125462"/>
              <a:gd name="connsiteY11" fmla="*/ 896161 h 1000831"/>
              <a:gd name="connsiteX12" fmla="*/ 1823174 w 2125462"/>
              <a:gd name="connsiteY12" fmla="*/ 976547 h 1000831"/>
              <a:gd name="connsiteX13" fmla="*/ 135051 w 2125462"/>
              <a:gd name="connsiteY13" fmla="*/ 740411 h 1000831"/>
              <a:gd name="connsiteX0" fmla="*/ 135051 w 2125462"/>
              <a:gd name="connsiteY0" fmla="*/ 740411 h 1000831"/>
              <a:gd name="connsiteX1" fmla="*/ 214938 w 2125462"/>
              <a:gd name="connsiteY1" fmla="*/ 257000 h 1000831"/>
              <a:gd name="connsiteX2" fmla="*/ 783169 w 2125462"/>
              <a:gd name="connsiteY2" fmla="*/ 313356 h 1000831"/>
              <a:gd name="connsiteX3" fmla="*/ 888965 w 2125462"/>
              <a:gd name="connsiteY3" fmla="*/ 49404 h 1000831"/>
              <a:gd name="connsiteX4" fmla="*/ 1205200 w 2125462"/>
              <a:gd name="connsiteY4" fmla="*/ 16930 h 1000831"/>
              <a:gd name="connsiteX5" fmla="*/ 1451385 w 2125462"/>
              <a:gd name="connsiteY5" fmla="*/ 127462 h 1000831"/>
              <a:gd name="connsiteX6" fmla="*/ 1511675 w 2125462"/>
              <a:gd name="connsiteY6" fmla="*/ 328429 h 1000831"/>
              <a:gd name="connsiteX7" fmla="*/ 1501627 w 2125462"/>
              <a:gd name="connsiteY7" fmla="*/ 418864 h 1000831"/>
              <a:gd name="connsiteX8" fmla="*/ 1677473 w 2125462"/>
              <a:gd name="connsiteY8" fmla="*/ 318380 h 1000831"/>
              <a:gd name="connsiteX9" fmla="*/ 1953802 w 2125462"/>
              <a:gd name="connsiteY9" fmla="*/ 398767 h 1000831"/>
              <a:gd name="connsiteX10" fmla="*/ 2059310 w 2125462"/>
              <a:gd name="connsiteY10" fmla="*/ 619831 h 1000831"/>
              <a:gd name="connsiteX11" fmla="*/ 1953802 w 2125462"/>
              <a:gd name="connsiteY11" fmla="*/ 896161 h 1000831"/>
              <a:gd name="connsiteX12" fmla="*/ 1823174 w 2125462"/>
              <a:gd name="connsiteY12" fmla="*/ 976547 h 1000831"/>
              <a:gd name="connsiteX13" fmla="*/ 135051 w 2125462"/>
              <a:gd name="connsiteY13" fmla="*/ 740411 h 1000831"/>
              <a:gd name="connsiteX0" fmla="*/ 135051 w 2125462"/>
              <a:gd name="connsiteY0" fmla="*/ 736491 h 996911"/>
              <a:gd name="connsiteX1" fmla="*/ 214938 w 2125462"/>
              <a:gd name="connsiteY1" fmla="*/ 253080 h 996911"/>
              <a:gd name="connsiteX2" fmla="*/ 783169 w 2125462"/>
              <a:gd name="connsiteY2" fmla="*/ 309436 h 996911"/>
              <a:gd name="connsiteX3" fmla="*/ 822293 w 2125462"/>
              <a:gd name="connsiteY3" fmla="*/ 205384 h 996911"/>
              <a:gd name="connsiteX4" fmla="*/ 888965 w 2125462"/>
              <a:gd name="connsiteY4" fmla="*/ 45484 h 996911"/>
              <a:gd name="connsiteX5" fmla="*/ 1205200 w 2125462"/>
              <a:gd name="connsiteY5" fmla="*/ 13010 h 996911"/>
              <a:gd name="connsiteX6" fmla="*/ 1451385 w 2125462"/>
              <a:gd name="connsiteY6" fmla="*/ 123542 h 996911"/>
              <a:gd name="connsiteX7" fmla="*/ 1511675 w 2125462"/>
              <a:gd name="connsiteY7" fmla="*/ 324509 h 996911"/>
              <a:gd name="connsiteX8" fmla="*/ 1501627 w 2125462"/>
              <a:gd name="connsiteY8" fmla="*/ 414944 h 996911"/>
              <a:gd name="connsiteX9" fmla="*/ 1677473 w 2125462"/>
              <a:gd name="connsiteY9" fmla="*/ 314460 h 996911"/>
              <a:gd name="connsiteX10" fmla="*/ 1953802 w 2125462"/>
              <a:gd name="connsiteY10" fmla="*/ 394847 h 996911"/>
              <a:gd name="connsiteX11" fmla="*/ 2059310 w 2125462"/>
              <a:gd name="connsiteY11" fmla="*/ 615911 h 996911"/>
              <a:gd name="connsiteX12" fmla="*/ 1953802 w 2125462"/>
              <a:gd name="connsiteY12" fmla="*/ 892241 h 996911"/>
              <a:gd name="connsiteX13" fmla="*/ 1823174 w 2125462"/>
              <a:gd name="connsiteY13" fmla="*/ 972627 h 996911"/>
              <a:gd name="connsiteX14" fmla="*/ 135051 w 2125462"/>
              <a:gd name="connsiteY14" fmla="*/ 736491 h 996911"/>
              <a:gd name="connsiteX0" fmla="*/ 135051 w 2125462"/>
              <a:gd name="connsiteY0" fmla="*/ 736491 h 996911"/>
              <a:gd name="connsiteX1" fmla="*/ 214938 w 2125462"/>
              <a:gd name="connsiteY1" fmla="*/ 253080 h 996911"/>
              <a:gd name="connsiteX2" fmla="*/ 783169 w 2125462"/>
              <a:gd name="connsiteY2" fmla="*/ 309436 h 996911"/>
              <a:gd name="connsiteX3" fmla="*/ 666945 w 2125462"/>
              <a:gd name="connsiteY3" fmla="*/ 93722 h 996911"/>
              <a:gd name="connsiteX4" fmla="*/ 888965 w 2125462"/>
              <a:gd name="connsiteY4" fmla="*/ 45484 h 996911"/>
              <a:gd name="connsiteX5" fmla="*/ 1205200 w 2125462"/>
              <a:gd name="connsiteY5" fmla="*/ 13010 h 996911"/>
              <a:gd name="connsiteX6" fmla="*/ 1451385 w 2125462"/>
              <a:gd name="connsiteY6" fmla="*/ 123542 h 996911"/>
              <a:gd name="connsiteX7" fmla="*/ 1511675 w 2125462"/>
              <a:gd name="connsiteY7" fmla="*/ 324509 h 996911"/>
              <a:gd name="connsiteX8" fmla="*/ 1501627 w 2125462"/>
              <a:gd name="connsiteY8" fmla="*/ 414944 h 996911"/>
              <a:gd name="connsiteX9" fmla="*/ 1677473 w 2125462"/>
              <a:gd name="connsiteY9" fmla="*/ 314460 h 996911"/>
              <a:gd name="connsiteX10" fmla="*/ 1953802 w 2125462"/>
              <a:gd name="connsiteY10" fmla="*/ 394847 h 996911"/>
              <a:gd name="connsiteX11" fmla="*/ 2059310 w 2125462"/>
              <a:gd name="connsiteY11" fmla="*/ 615911 h 996911"/>
              <a:gd name="connsiteX12" fmla="*/ 1953802 w 2125462"/>
              <a:gd name="connsiteY12" fmla="*/ 892241 h 996911"/>
              <a:gd name="connsiteX13" fmla="*/ 1823174 w 2125462"/>
              <a:gd name="connsiteY13" fmla="*/ 972627 h 996911"/>
              <a:gd name="connsiteX14" fmla="*/ 135051 w 2125462"/>
              <a:gd name="connsiteY14" fmla="*/ 736491 h 996911"/>
              <a:gd name="connsiteX0" fmla="*/ 135051 w 2125462"/>
              <a:gd name="connsiteY0" fmla="*/ 736491 h 996911"/>
              <a:gd name="connsiteX1" fmla="*/ 214938 w 2125462"/>
              <a:gd name="connsiteY1" fmla="*/ 253080 h 996911"/>
              <a:gd name="connsiteX2" fmla="*/ 783169 w 2125462"/>
              <a:gd name="connsiteY2" fmla="*/ 309436 h 996911"/>
              <a:gd name="connsiteX3" fmla="*/ 666945 w 2125462"/>
              <a:gd name="connsiteY3" fmla="*/ 93722 h 996911"/>
              <a:gd name="connsiteX4" fmla="*/ 927323 w 2125462"/>
              <a:gd name="connsiteY4" fmla="*/ 165511 h 996911"/>
              <a:gd name="connsiteX5" fmla="*/ 888965 w 2125462"/>
              <a:gd name="connsiteY5" fmla="*/ 45484 h 996911"/>
              <a:gd name="connsiteX6" fmla="*/ 1205200 w 2125462"/>
              <a:gd name="connsiteY6" fmla="*/ 13010 h 996911"/>
              <a:gd name="connsiteX7" fmla="*/ 1451385 w 2125462"/>
              <a:gd name="connsiteY7" fmla="*/ 123542 h 996911"/>
              <a:gd name="connsiteX8" fmla="*/ 1511675 w 2125462"/>
              <a:gd name="connsiteY8" fmla="*/ 324509 h 996911"/>
              <a:gd name="connsiteX9" fmla="*/ 1501627 w 2125462"/>
              <a:gd name="connsiteY9" fmla="*/ 414944 h 996911"/>
              <a:gd name="connsiteX10" fmla="*/ 1677473 w 2125462"/>
              <a:gd name="connsiteY10" fmla="*/ 314460 h 996911"/>
              <a:gd name="connsiteX11" fmla="*/ 1953802 w 2125462"/>
              <a:gd name="connsiteY11" fmla="*/ 394847 h 996911"/>
              <a:gd name="connsiteX12" fmla="*/ 2059310 w 2125462"/>
              <a:gd name="connsiteY12" fmla="*/ 615911 h 996911"/>
              <a:gd name="connsiteX13" fmla="*/ 1953802 w 2125462"/>
              <a:gd name="connsiteY13" fmla="*/ 892241 h 996911"/>
              <a:gd name="connsiteX14" fmla="*/ 1823174 w 2125462"/>
              <a:gd name="connsiteY14" fmla="*/ 972627 h 996911"/>
              <a:gd name="connsiteX15" fmla="*/ 135051 w 2125462"/>
              <a:gd name="connsiteY15" fmla="*/ 736491 h 996911"/>
              <a:gd name="connsiteX0" fmla="*/ 135051 w 2125462"/>
              <a:gd name="connsiteY0" fmla="*/ 736491 h 996911"/>
              <a:gd name="connsiteX1" fmla="*/ 214938 w 2125462"/>
              <a:gd name="connsiteY1" fmla="*/ 253080 h 996911"/>
              <a:gd name="connsiteX2" fmla="*/ 783169 w 2125462"/>
              <a:gd name="connsiteY2" fmla="*/ 309436 h 996911"/>
              <a:gd name="connsiteX3" fmla="*/ 1071158 w 2125462"/>
              <a:gd name="connsiteY3" fmla="*/ 291156 h 996911"/>
              <a:gd name="connsiteX4" fmla="*/ 927323 w 2125462"/>
              <a:gd name="connsiteY4" fmla="*/ 165511 h 996911"/>
              <a:gd name="connsiteX5" fmla="*/ 888965 w 2125462"/>
              <a:gd name="connsiteY5" fmla="*/ 45484 h 996911"/>
              <a:gd name="connsiteX6" fmla="*/ 1205200 w 2125462"/>
              <a:gd name="connsiteY6" fmla="*/ 13010 h 996911"/>
              <a:gd name="connsiteX7" fmla="*/ 1451385 w 2125462"/>
              <a:gd name="connsiteY7" fmla="*/ 123542 h 996911"/>
              <a:gd name="connsiteX8" fmla="*/ 1511675 w 2125462"/>
              <a:gd name="connsiteY8" fmla="*/ 324509 h 996911"/>
              <a:gd name="connsiteX9" fmla="*/ 1501627 w 2125462"/>
              <a:gd name="connsiteY9" fmla="*/ 414944 h 996911"/>
              <a:gd name="connsiteX10" fmla="*/ 1677473 w 2125462"/>
              <a:gd name="connsiteY10" fmla="*/ 314460 h 996911"/>
              <a:gd name="connsiteX11" fmla="*/ 1953802 w 2125462"/>
              <a:gd name="connsiteY11" fmla="*/ 394847 h 996911"/>
              <a:gd name="connsiteX12" fmla="*/ 2059310 w 2125462"/>
              <a:gd name="connsiteY12" fmla="*/ 615911 h 996911"/>
              <a:gd name="connsiteX13" fmla="*/ 1953802 w 2125462"/>
              <a:gd name="connsiteY13" fmla="*/ 892241 h 996911"/>
              <a:gd name="connsiteX14" fmla="*/ 1823174 w 2125462"/>
              <a:gd name="connsiteY14" fmla="*/ 972627 h 996911"/>
              <a:gd name="connsiteX15" fmla="*/ 135051 w 2125462"/>
              <a:gd name="connsiteY15" fmla="*/ 736491 h 996911"/>
              <a:gd name="connsiteX0" fmla="*/ 173334 w 2163745"/>
              <a:gd name="connsiteY0" fmla="*/ 736491 h 996911"/>
              <a:gd name="connsiteX1" fmla="*/ 821452 w 2163745"/>
              <a:gd name="connsiteY1" fmla="*/ 309436 h 996911"/>
              <a:gd name="connsiteX2" fmla="*/ 1109441 w 2163745"/>
              <a:gd name="connsiteY2" fmla="*/ 291156 h 996911"/>
              <a:gd name="connsiteX3" fmla="*/ 965606 w 2163745"/>
              <a:gd name="connsiteY3" fmla="*/ 165511 h 996911"/>
              <a:gd name="connsiteX4" fmla="*/ 927248 w 2163745"/>
              <a:gd name="connsiteY4" fmla="*/ 45484 h 996911"/>
              <a:gd name="connsiteX5" fmla="*/ 1243483 w 2163745"/>
              <a:gd name="connsiteY5" fmla="*/ 13010 h 996911"/>
              <a:gd name="connsiteX6" fmla="*/ 1489668 w 2163745"/>
              <a:gd name="connsiteY6" fmla="*/ 123542 h 996911"/>
              <a:gd name="connsiteX7" fmla="*/ 1549958 w 2163745"/>
              <a:gd name="connsiteY7" fmla="*/ 324509 h 996911"/>
              <a:gd name="connsiteX8" fmla="*/ 1539910 w 2163745"/>
              <a:gd name="connsiteY8" fmla="*/ 414944 h 996911"/>
              <a:gd name="connsiteX9" fmla="*/ 1715756 w 2163745"/>
              <a:gd name="connsiteY9" fmla="*/ 314460 h 996911"/>
              <a:gd name="connsiteX10" fmla="*/ 1992085 w 2163745"/>
              <a:gd name="connsiteY10" fmla="*/ 394847 h 996911"/>
              <a:gd name="connsiteX11" fmla="*/ 2097593 w 2163745"/>
              <a:gd name="connsiteY11" fmla="*/ 615911 h 996911"/>
              <a:gd name="connsiteX12" fmla="*/ 1992085 w 2163745"/>
              <a:gd name="connsiteY12" fmla="*/ 892241 h 996911"/>
              <a:gd name="connsiteX13" fmla="*/ 1861457 w 2163745"/>
              <a:gd name="connsiteY13" fmla="*/ 972627 h 996911"/>
              <a:gd name="connsiteX14" fmla="*/ 173334 w 2163745"/>
              <a:gd name="connsiteY14" fmla="*/ 736491 h 996911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1109441 w 2163745"/>
              <a:gd name="connsiteY2" fmla="*/ 343581 h 1049336"/>
              <a:gd name="connsiteX3" fmla="*/ 965606 w 2163745"/>
              <a:gd name="connsiteY3" fmla="*/ 217936 h 1049336"/>
              <a:gd name="connsiteX4" fmla="*/ 927248 w 2163745"/>
              <a:gd name="connsiteY4" fmla="*/ 97909 h 1049336"/>
              <a:gd name="connsiteX5" fmla="*/ 1243483 w 2163745"/>
              <a:gd name="connsiteY5" fmla="*/ 65435 h 1049336"/>
              <a:gd name="connsiteX6" fmla="*/ 1489668 w 2163745"/>
              <a:gd name="connsiteY6" fmla="*/ 175967 h 1049336"/>
              <a:gd name="connsiteX7" fmla="*/ 1549958 w 2163745"/>
              <a:gd name="connsiteY7" fmla="*/ 376934 h 1049336"/>
              <a:gd name="connsiteX8" fmla="*/ 1539910 w 2163745"/>
              <a:gd name="connsiteY8" fmla="*/ 467369 h 1049336"/>
              <a:gd name="connsiteX9" fmla="*/ 1715756 w 2163745"/>
              <a:gd name="connsiteY9" fmla="*/ 366885 h 1049336"/>
              <a:gd name="connsiteX10" fmla="*/ 1992085 w 2163745"/>
              <a:gd name="connsiteY10" fmla="*/ 447272 h 1049336"/>
              <a:gd name="connsiteX11" fmla="*/ 2097593 w 2163745"/>
              <a:gd name="connsiteY11" fmla="*/ 668336 h 1049336"/>
              <a:gd name="connsiteX12" fmla="*/ 1992085 w 2163745"/>
              <a:gd name="connsiteY12" fmla="*/ 944666 h 1049336"/>
              <a:gd name="connsiteX13" fmla="*/ 1861457 w 2163745"/>
              <a:gd name="connsiteY13" fmla="*/ 1025052 h 1049336"/>
              <a:gd name="connsiteX14" fmla="*/ 173334 w 2163745"/>
              <a:gd name="connsiteY14" fmla="*/ 788916 h 1049336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965606 w 2163745"/>
              <a:gd name="connsiteY2" fmla="*/ 217936 h 1049336"/>
              <a:gd name="connsiteX3" fmla="*/ 927248 w 2163745"/>
              <a:gd name="connsiteY3" fmla="*/ 97909 h 1049336"/>
              <a:gd name="connsiteX4" fmla="*/ 1243483 w 2163745"/>
              <a:gd name="connsiteY4" fmla="*/ 65435 h 1049336"/>
              <a:gd name="connsiteX5" fmla="*/ 1489668 w 2163745"/>
              <a:gd name="connsiteY5" fmla="*/ 175967 h 1049336"/>
              <a:gd name="connsiteX6" fmla="*/ 1549958 w 2163745"/>
              <a:gd name="connsiteY6" fmla="*/ 376934 h 1049336"/>
              <a:gd name="connsiteX7" fmla="*/ 1539910 w 2163745"/>
              <a:gd name="connsiteY7" fmla="*/ 467369 h 1049336"/>
              <a:gd name="connsiteX8" fmla="*/ 1715756 w 2163745"/>
              <a:gd name="connsiteY8" fmla="*/ 366885 h 1049336"/>
              <a:gd name="connsiteX9" fmla="*/ 1992085 w 2163745"/>
              <a:gd name="connsiteY9" fmla="*/ 447272 h 1049336"/>
              <a:gd name="connsiteX10" fmla="*/ 2097593 w 2163745"/>
              <a:gd name="connsiteY10" fmla="*/ 668336 h 1049336"/>
              <a:gd name="connsiteX11" fmla="*/ 1992085 w 2163745"/>
              <a:gd name="connsiteY11" fmla="*/ 944666 h 1049336"/>
              <a:gd name="connsiteX12" fmla="*/ 1861457 w 2163745"/>
              <a:gd name="connsiteY12" fmla="*/ 1025052 h 1049336"/>
              <a:gd name="connsiteX13" fmla="*/ 173334 w 2163745"/>
              <a:gd name="connsiteY13" fmla="*/ 788916 h 1049336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927248 w 2163745"/>
              <a:gd name="connsiteY2" fmla="*/ 97909 h 1049336"/>
              <a:gd name="connsiteX3" fmla="*/ 1243483 w 2163745"/>
              <a:gd name="connsiteY3" fmla="*/ 65435 h 1049336"/>
              <a:gd name="connsiteX4" fmla="*/ 1489668 w 2163745"/>
              <a:gd name="connsiteY4" fmla="*/ 175967 h 1049336"/>
              <a:gd name="connsiteX5" fmla="*/ 1549958 w 2163745"/>
              <a:gd name="connsiteY5" fmla="*/ 376934 h 1049336"/>
              <a:gd name="connsiteX6" fmla="*/ 1539910 w 2163745"/>
              <a:gd name="connsiteY6" fmla="*/ 467369 h 1049336"/>
              <a:gd name="connsiteX7" fmla="*/ 1715756 w 2163745"/>
              <a:gd name="connsiteY7" fmla="*/ 366885 h 1049336"/>
              <a:gd name="connsiteX8" fmla="*/ 1992085 w 2163745"/>
              <a:gd name="connsiteY8" fmla="*/ 447272 h 1049336"/>
              <a:gd name="connsiteX9" fmla="*/ 2097593 w 2163745"/>
              <a:gd name="connsiteY9" fmla="*/ 668336 h 1049336"/>
              <a:gd name="connsiteX10" fmla="*/ 1992085 w 2163745"/>
              <a:gd name="connsiteY10" fmla="*/ 944666 h 1049336"/>
              <a:gd name="connsiteX11" fmla="*/ 1861457 w 2163745"/>
              <a:gd name="connsiteY11" fmla="*/ 1025052 h 1049336"/>
              <a:gd name="connsiteX12" fmla="*/ 173334 w 2163745"/>
              <a:gd name="connsiteY12" fmla="*/ 788916 h 1049336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1243483 w 2163745"/>
              <a:gd name="connsiteY2" fmla="*/ 65435 h 1049336"/>
              <a:gd name="connsiteX3" fmla="*/ 1489668 w 2163745"/>
              <a:gd name="connsiteY3" fmla="*/ 175967 h 1049336"/>
              <a:gd name="connsiteX4" fmla="*/ 1549958 w 2163745"/>
              <a:gd name="connsiteY4" fmla="*/ 376934 h 1049336"/>
              <a:gd name="connsiteX5" fmla="*/ 1539910 w 2163745"/>
              <a:gd name="connsiteY5" fmla="*/ 467369 h 1049336"/>
              <a:gd name="connsiteX6" fmla="*/ 1715756 w 2163745"/>
              <a:gd name="connsiteY6" fmla="*/ 366885 h 1049336"/>
              <a:gd name="connsiteX7" fmla="*/ 1992085 w 2163745"/>
              <a:gd name="connsiteY7" fmla="*/ 447272 h 1049336"/>
              <a:gd name="connsiteX8" fmla="*/ 2097593 w 2163745"/>
              <a:gd name="connsiteY8" fmla="*/ 668336 h 1049336"/>
              <a:gd name="connsiteX9" fmla="*/ 1992085 w 2163745"/>
              <a:gd name="connsiteY9" fmla="*/ 944666 h 1049336"/>
              <a:gd name="connsiteX10" fmla="*/ 1861457 w 2163745"/>
              <a:gd name="connsiteY10" fmla="*/ 1025052 h 1049336"/>
              <a:gd name="connsiteX11" fmla="*/ 173334 w 2163745"/>
              <a:gd name="connsiteY11" fmla="*/ 788916 h 1049336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1243483 w 2163745"/>
              <a:gd name="connsiteY2" fmla="*/ 65435 h 1049336"/>
              <a:gd name="connsiteX3" fmla="*/ 1549958 w 2163745"/>
              <a:gd name="connsiteY3" fmla="*/ 376934 h 1049336"/>
              <a:gd name="connsiteX4" fmla="*/ 1539910 w 2163745"/>
              <a:gd name="connsiteY4" fmla="*/ 467369 h 1049336"/>
              <a:gd name="connsiteX5" fmla="*/ 1715756 w 2163745"/>
              <a:gd name="connsiteY5" fmla="*/ 366885 h 1049336"/>
              <a:gd name="connsiteX6" fmla="*/ 1992085 w 2163745"/>
              <a:gd name="connsiteY6" fmla="*/ 447272 h 1049336"/>
              <a:gd name="connsiteX7" fmla="*/ 2097593 w 2163745"/>
              <a:gd name="connsiteY7" fmla="*/ 668336 h 1049336"/>
              <a:gd name="connsiteX8" fmla="*/ 1992085 w 2163745"/>
              <a:gd name="connsiteY8" fmla="*/ 944666 h 1049336"/>
              <a:gd name="connsiteX9" fmla="*/ 1861457 w 2163745"/>
              <a:gd name="connsiteY9" fmla="*/ 1025052 h 1049336"/>
              <a:gd name="connsiteX10" fmla="*/ 173334 w 2163745"/>
              <a:gd name="connsiteY10" fmla="*/ 788916 h 1049336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1243483 w 2163745"/>
              <a:gd name="connsiteY2" fmla="*/ 65435 h 1049336"/>
              <a:gd name="connsiteX3" fmla="*/ 1539910 w 2163745"/>
              <a:gd name="connsiteY3" fmla="*/ 467369 h 1049336"/>
              <a:gd name="connsiteX4" fmla="*/ 1715756 w 2163745"/>
              <a:gd name="connsiteY4" fmla="*/ 366885 h 1049336"/>
              <a:gd name="connsiteX5" fmla="*/ 1992085 w 2163745"/>
              <a:gd name="connsiteY5" fmla="*/ 447272 h 1049336"/>
              <a:gd name="connsiteX6" fmla="*/ 2097593 w 2163745"/>
              <a:gd name="connsiteY6" fmla="*/ 668336 h 1049336"/>
              <a:gd name="connsiteX7" fmla="*/ 1992085 w 2163745"/>
              <a:gd name="connsiteY7" fmla="*/ 944666 h 1049336"/>
              <a:gd name="connsiteX8" fmla="*/ 1861457 w 2163745"/>
              <a:gd name="connsiteY8" fmla="*/ 1025052 h 1049336"/>
              <a:gd name="connsiteX9" fmla="*/ 173334 w 2163745"/>
              <a:gd name="connsiteY9" fmla="*/ 788916 h 1049336"/>
              <a:gd name="connsiteX0" fmla="*/ 173334 w 2163745"/>
              <a:gd name="connsiteY0" fmla="*/ 801902 h 1062322"/>
              <a:gd name="connsiteX1" fmla="*/ 821452 w 2163745"/>
              <a:gd name="connsiteY1" fmla="*/ 374847 h 1062322"/>
              <a:gd name="connsiteX2" fmla="*/ 1243483 w 2163745"/>
              <a:gd name="connsiteY2" fmla="*/ 78421 h 1062322"/>
              <a:gd name="connsiteX3" fmla="*/ 1539910 w 2163745"/>
              <a:gd name="connsiteY3" fmla="*/ 480355 h 1062322"/>
              <a:gd name="connsiteX4" fmla="*/ 1715756 w 2163745"/>
              <a:gd name="connsiteY4" fmla="*/ 379871 h 1062322"/>
              <a:gd name="connsiteX5" fmla="*/ 1992085 w 2163745"/>
              <a:gd name="connsiteY5" fmla="*/ 460258 h 1062322"/>
              <a:gd name="connsiteX6" fmla="*/ 2097593 w 2163745"/>
              <a:gd name="connsiteY6" fmla="*/ 681322 h 1062322"/>
              <a:gd name="connsiteX7" fmla="*/ 1992085 w 2163745"/>
              <a:gd name="connsiteY7" fmla="*/ 957652 h 1062322"/>
              <a:gd name="connsiteX8" fmla="*/ 1861457 w 2163745"/>
              <a:gd name="connsiteY8" fmla="*/ 1038038 h 1062322"/>
              <a:gd name="connsiteX9" fmla="*/ 173334 w 2163745"/>
              <a:gd name="connsiteY9" fmla="*/ 801902 h 1062322"/>
              <a:gd name="connsiteX0" fmla="*/ 173334 w 2163745"/>
              <a:gd name="connsiteY0" fmla="*/ 809429 h 1069849"/>
              <a:gd name="connsiteX1" fmla="*/ 821452 w 2163745"/>
              <a:gd name="connsiteY1" fmla="*/ 382374 h 1069849"/>
              <a:gd name="connsiteX2" fmla="*/ 1243483 w 2163745"/>
              <a:gd name="connsiteY2" fmla="*/ 85948 h 1069849"/>
              <a:gd name="connsiteX3" fmla="*/ 1539910 w 2163745"/>
              <a:gd name="connsiteY3" fmla="*/ 487882 h 1069849"/>
              <a:gd name="connsiteX4" fmla="*/ 1715756 w 2163745"/>
              <a:gd name="connsiteY4" fmla="*/ 387398 h 1069849"/>
              <a:gd name="connsiteX5" fmla="*/ 1992085 w 2163745"/>
              <a:gd name="connsiteY5" fmla="*/ 467785 h 1069849"/>
              <a:gd name="connsiteX6" fmla="*/ 2097593 w 2163745"/>
              <a:gd name="connsiteY6" fmla="*/ 688849 h 1069849"/>
              <a:gd name="connsiteX7" fmla="*/ 1992085 w 2163745"/>
              <a:gd name="connsiteY7" fmla="*/ 965179 h 1069849"/>
              <a:gd name="connsiteX8" fmla="*/ 1861457 w 2163745"/>
              <a:gd name="connsiteY8" fmla="*/ 1045565 h 1069849"/>
              <a:gd name="connsiteX9" fmla="*/ 173334 w 2163745"/>
              <a:gd name="connsiteY9" fmla="*/ 809429 h 1069849"/>
              <a:gd name="connsiteX0" fmla="*/ 173334 w 2163745"/>
              <a:gd name="connsiteY0" fmla="*/ 809429 h 1069849"/>
              <a:gd name="connsiteX1" fmla="*/ 821452 w 2163745"/>
              <a:gd name="connsiteY1" fmla="*/ 382374 h 1069849"/>
              <a:gd name="connsiteX2" fmla="*/ 1243483 w 2163745"/>
              <a:gd name="connsiteY2" fmla="*/ 85948 h 1069849"/>
              <a:gd name="connsiteX3" fmla="*/ 1539910 w 2163745"/>
              <a:gd name="connsiteY3" fmla="*/ 487882 h 1069849"/>
              <a:gd name="connsiteX4" fmla="*/ 1715756 w 2163745"/>
              <a:gd name="connsiteY4" fmla="*/ 387398 h 1069849"/>
              <a:gd name="connsiteX5" fmla="*/ 1992085 w 2163745"/>
              <a:gd name="connsiteY5" fmla="*/ 467785 h 1069849"/>
              <a:gd name="connsiteX6" fmla="*/ 2097593 w 2163745"/>
              <a:gd name="connsiteY6" fmla="*/ 688849 h 1069849"/>
              <a:gd name="connsiteX7" fmla="*/ 1992085 w 2163745"/>
              <a:gd name="connsiteY7" fmla="*/ 965179 h 1069849"/>
              <a:gd name="connsiteX8" fmla="*/ 1861457 w 2163745"/>
              <a:gd name="connsiteY8" fmla="*/ 1045565 h 1069849"/>
              <a:gd name="connsiteX9" fmla="*/ 173334 w 2163745"/>
              <a:gd name="connsiteY9" fmla="*/ 809429 h 1069849"/>
              <a:gd name="connsiteX0" fmla="*/ 173334 w 2163745"/>
              <a:gd name="connsiteY0" fmla="*/ 809429 h 1069849"/>
              <a:gd name="connsiteX1" fmla="*/ 821452 w 2163745"/>
              <a:gd name="connsiteY1" fmla="*/ 382374 h 1069849"/>
              <a:gd name="connsiteX2" fmla="*/ 1243483 w 2163745"/>
              <a:gd name="connsiteY2" fmla="*/ 85948 h 1069849"/>
              <a:gd name="connsiteX3" fmla="*/ 1539910 w 2163745"/>
              <a:gd name="connsiteY3" fmla="*/ 487882 h 1069849"/>
              <a:gd name="connsiteX4" fmla="*/ 1671857 w 2163745"/>
              <a:gd name="connsiteY4" fmla="*/ 486635 h 1069849"/>
              <a:gd name="connsiteX5" fmla="*/ 1715756 w 2163745"/>
              <a:gd name="connsiteY5" fmla="*/ 387398 h 1069849"/>
              <a:gd name="connsiteX6" fmla="*/ 1992085 w 2163745"/>
              <a:gd name="connsiteY6" fmla="*/ 467785 h 1069849"/>
              <a:gd name="connsiteX7" fmla="*/ 2097593 w 2163745"/>
              <a:gd name="connsiteY7" fmla="*/ 688849 h 1069849"/>
              <a:gd name="connsiteX8" fmla="*/ 1992085 w 2163745"/>
              <a:gd name="connsiteY8" fmla="*/ 965179 h 1069849"/>
              <a:gd name="connsiteX9" fmla="*/ 1861457 w 2163745"/>
              <a:gd name="connsiteY9" fmla="*/ 1045565 h 1069849"/>
              <a:gd name="connsiteX10" fmla="*/ 173334 w 2163745"/>
              <a:gd name="connsiteY10" fmla="*/ 809429 h 1069849"/>
              <a:gd name="connsiteX0" fmla="*/ 173334 w 2163745"/>
              <a:gd name="connsiteY0" fmla="*/ 809429 h 1069849"/>
              <a:gd name="connsiteX1" fmla="*/ 821452 w 2163745"/>
              <a:gd name="connsiteY1" fmla="*/ 382374 h 1069849"/>
              <a:gd name="connsiteX2" fmla="*/ 1243483 w 2163745"/>
              <a:gd name="connsiteY2" fmla="*/ 85948 h 1069849"/>
              <a:gd name="connsiteX3" fmla="*/ 1539910 w 2163745"/>
              <a:gd name="connsiteY3" fmla="*/ 487882 h 1069849"/>
              <a:gd name="connsiteX4" fmla="*/ 1715756 w 2163745"/>
              <a:gd name="connsiteY4" fmla="*/ 387398 h 1069849"/>
              <a:gd name="connsiteX5" fmla="*/ 1992085 w 2163745"/>
              <a:gd name="connsiteY5" fmla="*/ 467785 h 1069849"/>
              <a:gd name="connsiteX6" fmla="*/ 2097593 w 2163745"/>
              <a:gd name="connsiteY6" fmla="*/ 688849 h 1069849"/>
              <a:gd name="connsiteX7" fmla="*/ 1992085 w 2163745"/>
              <a:gd name="connsiteY7" fmla="*/ 965179 h 1069849"/>
              <a:gd name="connsiteX8" fmla="*/ 1861457 w 2163745"/>
              <a:gd name="connsiteY8" fmla="*/ 1045565 h 1069849"/>
              <a:gd name="connsiteX9" fmla="*/ 173334 w 2163745"/>
              <a:gd name="connsiteY9" fmla="*/ 809429 h 1069849"/>
              <a:gd name="connsiteX0" fmla="*/ 173334 w 2163745"/>
              <a:gd name="connsiteY0" fmla="*/ 809429 h 1069849"/>
              <a:gd name="connsiteX1" fmla="*/ 821452 w 2163745"/>
              <a:gd name="connsiteY1" fmla="*/ 382374 h 1069849"/>
              <a:gd name="connsiteX2" fmla="*/ 1243483 w 2163745"/>
              <a:gd name="connsiteY2" fmla="*/ 85948 h 1069849"/>
              <a:gd name="connsiteX3" fmla="*/ 1377482 w 2163745"/>
              <a:gd name="connsiteY3" fmla="*/ 446202 h 1069849"/>
              <a:gd name="connsiteX4" fmla="*/ 1715756 w 2163745"/>
              <a:gd name="connsiteY4" fmla="*/ 387398 h 1069849"/>
              <a:gd name="connsiteX5" fmla="*/ 1992085 w 2163745"/>
              <a:gd name="connsiteY5" fmla="*/ 467785 h 1069849"/>
              <a:gd name="connsiteX6" fmla="*/ 2097593 w 2163745"/>
              <a:gd name="connsiteY6" fmla="*/ 688849 h 1069849"/>
              <a:gd name="connsiteX7" fmla="*/ 1992085 w 2163745"/>
              <a:gd name="connsiteY7" fmla="*/ 965179 h 1069849"/>
              <a:gd name="connsiteX8" fmla="*/ 1861457 w 2163745"/>
              <a:gd name="connsiteY8" fmla="*/ 1045565 h 1069849"/>
              <a:gd name="connsiteX9" fmla="*/ 173334 w 2163745"/>
              <a:gd name="connsiteY9" fmla="*/ 809429 h 1069849"/>
              <a:gd name="connsiteX0" fmla="*/ 173334 w 2163745"/>
              <a:gd name="connsiteY0" fmla="*/ 809429 h 1069849"/>
              <a:gd name="connsiteX1" fmla="*/ 821452 w 2163745"/>
              <a:gd name="connsiteY1" fmla="*/ 382374 h 1069849"/>
              <a:gd name="connsiteX2" fmla="*/ 1243483 w 2163745"/>
              <a:gd name="connsiteY2" fmla="*/ 85948 h 1069849"/>
              <a:gd name="connsiteX3" fmla="*/ 1492548 w 2163745"/>
              <a:gd name="connsiteY3" fmla="*/ 498240 h 1069849"/>
              <a:gd name="connsiteX4" fmla="*/ 1715756 w 2163745"/>
              <a:gd name="connsiteY4" fmla="*/ 387398 h 1069849"/>
              <a:gd name="connsiteX5" fmla="*/ 1992085 w 2163745"/>
              <a:gd name="connsiteY5" fmla="*/ 467785 h 1069849"/>
              <a:gd name="connsiteX6" fmla="*/ 2097593 w 2163745"/>
              <a:gd name="connsiteY6" fmla="*/ 688849 h 1069849"/>
              <a:gd name="connsiteX7" fmla="*/ 1992085 w 2163745"/>
              <a:gd name="connsiteY7" fmla="*/ 965179 h 1069849"/>
              <a:gd name="connsiteX8" fmla="*/ 1861457 w 2163745"/>
              <a:gd name="connsiteY8" fmla="*/ 1045565 h 1069849"/>
              <a:gd name="connsiteX9" fmla="*/ 173334 w 2163745"/>
              <a:gd name="connsiteY9" fmla="*/ 809429 h 1069849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1003847 w 2163745"/>
              <a:gd name="connsiteY2" fmla="*/ 438946 h 1049336"/>
              <a:gd name="connsiteX3" fmla="*/ 1243483 w 2163745"/>
              <a:gd name="connsiteY3" fmla="*/ 65435 h 1049336"/>
              <a:gd name="connsiteX4" fmla="*/ 1492548 w 2163745"/>
              <a:gd name="connsiteY4" fmla="*/ 477727 h 1049336"/>
              <a:gd name="connsiteX5" fmla="*/ 1715756 w 2163745"/>
              <a:gd name="connsiteY5" fmla="*/ 366885 h 1049336"/>
              <a:gd name="connsiteX6" fmla="*/ 1992085 w 2163745"/>
              <a:gd name="connsiteY6" fmla="*/ 447272 h 1049336"/>
              <a:gd name="connsiteX7" fmla="*/ 2097593 w 2163745"/>
              <a:gd name="connsiteY7" fmla="*/ 668336 h 1049336"/>
              <a:gd name="connsiteX8" fmla="*/ 1992085 w 2163745"/>
              <a:gd name="connsiteY8" fmla="*/ 944666 h 1049336"/>
              <a:gd name="connsiteX9" fmla="*/ 1861457 w 2163745"/>
              <a:gd name="connsiteY9" fmla="*/ 1025052 h 1049336"/>
              <a:gd name="connsiteX10" fmla="*/ 173334 w 2163745"/>
              <a:gd name="connsiteY10" fmla="*/ 788916 h 1049336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1001550 w 2163745"/>
              <a:gd name="connsiteY2" fmla="*/ 261970 h 1049336"/>
              <a:gd name="connsiteX3" fmla="*/ 1243483 w 2163745"/>
              <a:gd name="connsiteY3" fmla="*/ 65435 h 1049336"/>
              <a:gd name="connsiteX4" fmla="*/ 1492548 w 2163745"/>
              <a:gd name="connsiteY4" fmla="*/ 477727 h 1049336"/>
              <a:gd name="connsiteX5" fmla="*/ 1715756 w 2163745"/>
              <a:gd name="connsiteY5" fmla="*/ 366885 h 1049336"/>
              <a:gd name="connsiteX6" fmla="*/ 1992085 w 2163745"/>
              <a:gd name="connsiteY6" fmla="*/ 447272 h 1049336"/>
              <a:gd name="connsiteX7" fmla="*/ 2097593 w 2163745"/>
              <a:gd name="connsiteY7" fmla="*/ 668336 h 1049336"/>
              <a:gd name="connsiteX8" fmla="*/ 1992085 w 2163745"/>
              <a:gd name="connsiteY8" fmla="*/ 944666 h 1049336"/>
              <a:gd name="connsiteX9" fmla="*/ 1861457 w 2163745"/>
              <a:gd name="connsiteY9" fmla="*/ 1025052 h 1049336"/>
              <a:gd name="connsiteX10" fmla="*/ 173334 w 2163745"/>
              <a:gd name="connsiteY10" fmla="*/ 788916 h 1049336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1243483 w 2163745"/>
              <a:gd name="connsiteY2" fmla="*/ 65435 h 1049336"/>
              <a:gd name="connsiteX3" fmla="*/ 1492548 w 2163745"/>
              <a:gd name="connsiteY3" fmla="*/ 477727 h 1049336"/>
              <a:gd name="connsiteX4" fmla="*/ 1715756 w 2163745"/>
              <a:gd name="connsiteY4" fmla="*/ 366885 h 1049336"/>
              <a:gd name="connsiteX5" fmla="*/ 1992085 w 2163745"/>
              <a:gd name="connsiteY5" fmla="*/ 447272 h 1049336"/>
              <a:gd name="connsiteX6" fmla="*/ 2097593 w 2163745"/>
              <a:gd name="connsiteY6" fmla="*/ 668336 h 1049336"/>
              <a:gd name="connsiteX7" fmla="*/ 1992085 w 2163745"/>
              <a:gd name="connsiteY7" fmla="*/ 944666 h 1049336"/>
              <a:gd name="connsiteX8" fmla="*/ 1861457 w 2163745"/>
              <a:gd name="connsiteY8" fmla="*/ 1025052 h 1049336"/>
              <a:gd name="connsiteX9" fmla="*/ 173334 w 2163745"/>
              <a:gd name="connsiteY9" fmla="*/ 788916 h 1049336"/>
              <a:gd name="connsiteX0" fmla="*/ 173334 w 2163745"/>
              <a:gd name="connsiteY0" fmla="*/ 789817 h 1050237"/>
              <a:gd name="connsiteX1" fmla="*/ 821452 w 2163745"/>
              <a:gd name="connsiteY1" fmla="*/ 362762 h 1050237"/>
              <a:gd name="connsiteX2" fmla="*/ 1243483 w 2163745"/>
              <a:gd name="connsiteY2" fmla="*/ 66336 h 1050237"/>
              <a:gd name="connsiteX3" fmla="*/ 1492548 w 2163745"/>
              <a:gd name="connsiteY3" fmla="*/ 478628 h 1050237"/>
              <a:gd name="connsiteX4" fmla="*/ 1715756 w 2163745"/>
              <a:gd name="connsiteY4" fmla="*/ 367786 h 1050237"/>
              <a:gd name="connsiteX5" fmla="*/ 1992085 w 2163745"/>
              <a:gd name="connsiteY5" fmla="*/ 448173 h 1050237"/>
              <a:gd name="connsiteX6" fmla="*/ 2097593 w 2163745"/>
              <a:gd name="connsiteY6" fmla="*/ 669237 h 1050237"/>
              <a:gd name="connsiteX7" fmla="*/ 1992085 w 2163745"/>
              <a:gd name="connsiteY7" fmla="*/ 945567 h 1050237"/>
              <a:gd name="connsiteX8" fmla="*/ 1861457 w 2163745"/>
              <a:gd name="connsiteY8" fmla="*/ 1025953 h 1050237"/>
              <a:gd name="connsiteX9" fmla="*/ 173334 w 2163745"/>
              <a:gd name="connsiteY9" fmla="*/ 789817 h 1050237"/>
              <a:gd name="connsiteX0" fmla="*/ 173334 w 2163745"/>
              <a:gd name="connsiteY0" fmla="*/ 789817 h 1050237"/>
              <a:gd name="connsiteX1" fmla="*/ 821452 w 2163745"/>
              <a:gd name="connsiteY1" fmla="*/ 362762 h 1050237"/>
              <a:gd name="connsiteX2" fmla="*/ 1243483 w 2163745"/>
              <a:gd name="connsiteY2" fmla="*/ 66336 h 1050237"/>
              <a:gd name="connsiteX3" fmla="*/ 1492548 w 2163745"/>
              <a:gd name="connsiteY3" fmla="*/ 478628 h 1050237"/>
              <a:gd name="connsiteX4" fmla="*/ 1715756 w 2163745"/>
              <a:gd name="connsiteY4" fmla="*/ 367786 h 1050237"/>
              <a:gd name="connsiteX5" fmla="*/ 1992085 w 2163745"/>
              <a:gd name="connsiteY5" fmla="*/ 448173 h 1050237"/>
              <a:gd name="connsiteX6" fmla="*/ 2097593 w 2163745"/>
              <a:gd name="connsiteY6" fmla="*/ 669237 h 1050237"/>
              <a:gd name="connsiteX7" fmla="*/ 1992085 w 2163745"/>
              <a:gd name="connsiteY7" fmla="*/ 945567 h 1050237"/>
              <a:gd name="connsiteX8" fmla="*/ 1861457 w 2163745"/>
              <a:gd name="connsiteY8" fmla="*/ 1025953 h 1050237"/>
              <a:gd name="connsiteX9" fmla="*/ 173334 w 2163745"/>
              <a:gd name="connsiteY9" fmla="*/ 789817 h 1050237"/>
              <a:gd name="connsiteX0" fmla="*/ 173334 w 2163745"/>
              <a:gd name="connsiteY0" fmla="*/ 846767 h 1107187"/>
              <a:gd name="connsiteX1" fmla="*/ 821452 w 2163745"/>
              <a:gd name="connsiteY1" fmla="*/ 419712 h 1107187"/>
              <a:gd name="connsiteX2" fmla="*/ 1243483 w 2163745"/>
              <a:gd name="connsiteY2" fmla="*/ 123286 h 1107187"/>
              <a:gd name="connsiteX3" fmla="*/ 1492548 w 2163745"/>
              <a:gd name="connsiteY3" fmla="*/ 535578 h 1107187"/>
              <a:gd name="connsiteX4" fmla="*/ 1715756 w 2163745"/>
              <a:gd name="connsiteY4" fmla="*/ 424736 h 1107187"/>
              <a:gd name="connsiteX5" fmla="*/ 1992085 w 2163745"/>
              <a:gd name="connsiteY5" fmla="*/ 505123 h 1107187"/>
              <a:gd name="connsiteX6" fmla="*/ 2097593 w 2163745"/>
              <a:gd name="connsiteY6" fmla="*/ 726187 h 1107187"/>
              <a:gd name="connsiteX7" fmla="*/ 1992085 w 2163745"/>
              <a:gd name="connsiteY7" fmla="*/ 1002517 h 1107187"/>
              <a:gd name="connsiteX8" fmla="*/ 1861457 w 2163745"/>
              <a:gd name="connsiteY8" fmla="*/ 1082903 h 1107187"/>
              <a:gd name="connsiteX9" fmla="*/ 173334 w 2163745"/>
              <a:gd name="connsiteY9" fmla="*/ 846767 h 1107187"/>
              <a:gd name="connsiteX0" fmla="*/ 173334 w 2163745"/>
              <a:gd name="connsiteY0" fmla="*/ 849968 h 1110388"/>
              <a:gd name="connsiteX1" fmla="*/ 767030 w 2163745"/>
              <a:gd name="connsiteY1" fmla="*/ 361861 h 1110388"/>
              <a:gd name="connsiteX2" fmla="*/ 1243483 w 2163745"/>
              <a:gd name="connsiteY2" fmla="*/ 126487 h 1110388"/>
              <a:gd name="connsiteX3" fmla="*/ 1492548 w 2163745"/>
              <a:gd name="connsiteY3" fmla="*/ 538779 h 1110388"/>
              <a:gd name="connsiteX4" fmla="*/ 1715756 w 2163745"/>
              <a:gd name="connsiteY4" fmla="*/ 427937 h 1110388"/>
              <a:gd name="connsiteX5" fmla="*/ 1992085 w 2163745"/>
              <a:gd name="connsiteY5" fmla="*/ 508324 h 1110388"/>
              <a:gd name="connsiteX6" fmla="*/ 2097593 w 2163745"/>
              <a:gd name="connsiteY6" fmla="*/ 729388 h 1110388"/>
              <a:gd name="connsiteX7" fmla="*/ 1992085 w 2163745"/>
              <a:gd name="connsiteY7" fmla="*/ 1005718 h 1110388"/>
              <a:gd name="connsiteX8" fmla="*/ 1861457 w 2163745"/>
              <a:gd name="connsiteY8" fmla="*/ 1086104 h 1110388"/>
              <a:gd name="connsiteX9" fmla="*/ 173334 w 2163745"/>
              <a:gd name="connsiteY9" fmla="*/ 849968 h 1110388"/>
              <a:gd name="connsiteX0" fmla="*/ 173334 w 2163745"/>
              <a:gd name="connsiteY0" fmla="*/ 846767 h 1107187"/>
              <a:gd name="connsiteX1" fmla="*/ 767030 w 2163745"/>
              <a:gd name="connsiteY1" fmla="*/ 358660 h 1107187"/>
              <a:gd name="connsiteX2" fmla="*/ 1243483 w 2163745"/>
              <a:gd name="connsiteY2" fmla="*/ 123286 h 1107187"/>
              <a:gd name="connsiteX3" fmla="*/ 1492548 w 2163745"/>
              <a:gd name="connsiteY3" fmla="*/ 535578 h 1107187"/>
              <a:gd name="connsiteX4" fmla="*/ 1715756 w 2163745"/>
              <a:gd name="connsiteY4" fmla="*/ 424736 h 1107187"/>
              <a:gd name="connsiteX5" fmla="*/ 1992085 w 2163745"/>
              <a:gd name="connsiteY5" fmla="*/ 505123 h 1107187"/>
              <a:gd name="connsiteX6" fmla="*/ 2097593 w 2163745"/>
              <a:gd name="connsiteY6" fmla="*/ 726187 h 1107187"/>
              <a:gd name="connsiteX7" fmla="*/ 1992085 w 2163745"/>
              <a:gd name="connsiteY7" fmla="*/ 1002517 h 1107187"/>
              <a:gd name="connsiteX8" fmla="*/ 1861457 w 2163745"/>
              <a:gd name="connsiteY8" fmla="*/ 1082903 h 1107187"/>
              <a:gd name="connsiteX9" fmla="*/ 173334 w 2163745"/>
              <a:gd name="connsiteY9" fmla="*/ 846767 h 1107187"/>
              <a:gd name="connsiteX0" fmla="*/ 173334 w 2163745"/>
              <a:gd name="connsiteY0" fmla="*/ 846767 h 1107187"/>
              <a:gd name="connsiteX1" fmla="*/ 767030 w 2163745"/>
              <a:gd name="connsiteY1" fmla="*/ 358660 h 1107187"/>
              <a:gd name="connsiteX2" fmla="*/ 1243483 w 2163745"/>
              <a:gd name="connsiteY2" fmla="*/ 123286 h 1107187"/>
              <a:gd name="connsiteX3" fmla="*/ 1506649 w 2163745"/>
              <a:gd name="connsiteY3" fmla="*/ 446108 h 1107187"/>
              <a:gd name="connsiteX4" fmla="*/ 1715756 w 2163745"/>
              <a:gd name="connsiteY4" fmla="*/ 424736 h 1107187"/>
              <a:gd name="connsiteX5" fmla="*/ 1992085 w 2163745"/>
              <a:gd name="connsiteY5" fmla="*/ 505123 h 1107187"/>
              <a:gd name="connsiteX6" fmla="*/ 2097593 w 2163745"/>
              <a:gd name="connsiteY6" fmla="*/ 726187 h 1107187"/>
              <a:gd name="connsiteX7" fmla="*/ 1992085 w 2163745"/>
              <a:gd name="connsiteY7" fmla="*/ 1002517 h 1107187"/>
              <a:gd name="connsiteX8" fmla="*/ 1861457 w 2163745"/>
              <a:gd name="connsiteY8" fmla="*/ 1082903 h 1107187"/>
              <a:gd name="connsiteX9" fmla="*/ 173334 w 2163745"/>
              <a:gd name="connsiteY9" fmla="*/ 846767 h 1107187"/>
              <a:gd name="connsiteX0" fmla="*/ 173334 w 2163745"/>
              <a:gd name="connsiteY0" fmla="*/ 846767 h 1107187"/>
              <a:gd name="connsiteX1" fmla="*/ 767030 w 2163745"/>
              <a:gd name="connsiteY1" fmla="*/ 358660 h 1107187"/>
              <a:gd name="connsiteX2" fmla="*/ 1243483 w 2163745"/>
              <a:gd name="connsiteY2" fmla="*/ 123286 h 1107187"/>
              <a:gd name="connsiteX3" fmla="*/ 1506649 w 2163745"/>
              <a:gd name="connsiteY3" fmla="*/ 446108 h 1107187"/>
              <a:gd name="connsiteX4" fmla="*/ 1715756 w 2163745"/>
              <a:gd name="connsiteY4" fmla="*/ 424736 h 1107187"/>
              <a:gd name="connsiteX5" fmla="*/ 1992085 w 2163745"/>
              <a:gd name="connsiteY5" fmla="*/ 505123 h 1107187"/>
              <a:gd name="connsiteX6" fmla="*/ 2097593 w 2163745"/>
              <a:gd name="connsiteY6" fmla="*/ 726187 h 1107187"/>
              <a:gd name="connsiteX7" fmla="*/ 1992085 w 2163745"/>
              <a:gd name="connsiteY7" fmla="*/ 1002517 h 1107187"/>
              <a:gd name="connsiteX8" fmla="*/ 1861457 w 2163745"/>
              <a:gd name="connsiteY8" fmla="*/ 1082903 h 1107187"/>
              <a:gd name="connsiteX9" fmla="*/ 173334 w 2163745"/>
              <a:gd name="connsiteY9" fmla="*/ 846767 h 1107187"/>
              <a:gd name="connsiteX0" fmla="*/ 173334 w 2163745"/>
              <a:gd name="connsiteY0" fmla="*/ 846767 h 1107187"/>
              <a:gd name="connsiteX1" fmla="*/ 767030 w 2163745"/>
              <a:gd name="connsiteY1" fmla="*/ 358660 h 1107187"/>
              <a:gd name="connsiteX2" fmla="*/ 1243483 w 2163745"/>
              <a:gd name="connsiteY2" fmla="*/ 123286 h 1107187"/>
              <a:gd name="connsiteX3" fmla="*/ 1506649 w 2163745"/>
              <a:gd name="connsiteY3" fmla="*/ 446108 h 1107187"/>
              <a:gd name="connsiteX4" fmla="*/ 1715756 w 2163745"/>
              <a:gd name="connsiteY4" fmla="*/ 424736 h 1107187"/>
              <a:gd name="connsiteX5" fmla="*/ 1992085 w 2163745"/>
              <a:gd name="connsiteY5" fmla="*/ 505123 h 1107187"/>
              <a:gd name="connsiteX6" fmla="*/ 2097593 w 2163745"/>
              <a:gd name="connsiteY6" fmla="*/ 726187 h 1107187"/>
              <a:gd name="connsiteX7" fmla="*/ 1992085 w 2163745"/>
              <a:gd name="connsiteY7" fmla="*/ 1002517 h 1107187"/>
              <a:gd name="connsiteX8" fmla="*/ 1861457 w 2163745"/>
              <a:gd name="connsiteY8" fmla="*/ 1082903 h 1107187"/>
              <a:gd name="connsiteX9" fmla="*/ 173334 w 2163745"/>
              <a:gd name="connsiteY9" fmla="*/ 846767 h 1107187"/>
              <a:gd name="connsiteX0" fmla="*/ 173334 w 2163745"/>
              <a:gd name="connsiteY0" fmla="*/ 846767 h 1107187"/>
              <a:gd name="connsiteX1" fmla="*/ 767030 w 2163745"/>
              <a:gd name="connsiteY1" fmla="*/ 358660 h 1107187"/>
              <a:gd name="connsiteX2" fmla="*/ 1243483 w 2163745"/>
              <a:gd name="connsiteY2" fmla="*/ 123286 h 1107187"/>
              <a:gd name="connsiteX3" fmla="*/ 1506649 w 2163745"/>
              <a:gd name="connsiteY3" fmla="*/ 446108 h 1107187"/>
              <a:gd name="connsiteX4" fmla="*/ 1715756 w 2163745"/>
              <a:gd name="connsiteY4" fmla="*/ 424736 h 1107187"/>
              <a:gd name="connsiteX5" fmla="*/ 1992085 w 2163745"/>
              <a:gd name="connsiteY5" fmla="*/ 505123 h 1107187"/>
              <a:gd name="connsiteX6" fmla="*/ 2097593 w 2163745"/>
              <a:gd name="connsiteY6" fmla="*/ 726187 h 1107187"/>
              <a:gd name="connsiteX7" fmla="*/ 1992085 w 2163745"/>
              <a:gd name="connsiteY7" fmla="*/ 1002517 h 1107187"/>
              <a:gd name="connsiteX8" fmla="*/ 1861457 w 2163745"/>
              <a:gd name="connsiteY8" fmla="*/ 1082903 h 1107187"/>
              <a:gd name="connsiteX9" fmla="*/ 173334 w 2163745"/>
              <a:gd name="connsiteY9" fmla="*/ 846767 h 1107187"/>
              <a:gd name="connsiteX0" fmla="*/ 173334 w 2163745"/>
              <a:gd name="connsiteY0" fmla="*/ 846767 h 1107187"/>
              <a:gd name="connsiteX1" fmla="*/ 767030 w 2163745"/>
              <a:gd name="connsiteY1" fmla="*/ 358660 h 1107187"/>
              <a:gd name="connsiteX2" fmla="*/ 1243483 w 2163745"/>
              <a:gd name="connsiteY2" fmla="*/ 123286 h 1107187"/>
              <a:gd name="connsiteX3" fmla="*/ 1506649 w 2163745"/>
              <a:gd name="connsiteY3" fmla="*/ 446108 h 1107187"/>
              <a:gd name="connsiteX4" fmla="*/ 1845152 w 2163745"/>
              <a:gd name="connsiteY4" fmla="*/ 316628 h 1107187"/>
              <a:gd name="connsiteX5" fmla="*/ 1992085 w 2163745"/>
              <a:gd name="connsiteY5" fmla="*/ 505123 h 1107187"/>
              <a:gd name="connsiteX6" fmla="*/ 2097593 w 2163745"/>
              <a:gd name="connsiteY6" fmla="*/ 726187 h 1107187"/>
              <a:gd name="connsiteX7" fmla="*/ 1992085 w 2163745"/>
              <a:gd name="connsiteY7" fmla="*/ 1002517 h 1107187"/>
              <a:gd name="connsiteX8" fmla="*/ 1861457 w 2163745"/>
              <a:gd name="connsiteY8" fmla="*/ 1082903 h 1107187"/>
              <a:gd name="connsiteX9" fmla="*/ 173334 w 2163745"/>
              <a:gd name="connsiteY9" fmla="*/ 846767 h 1107187"/>
              <a:gd name="connsiteX0" fmla="*/ 173334 w 2163745"/>
              <a:gd name="connsiteY0" fmla="*/ 846767 h 1107187"/>
              <a:gd name="connsiteX1" fmla="*/ 767030 w 2163745"/>
              <a:gd name="connsiteY1" fmla="*/ 358660 h 1107187"/>
              <a:gd name="connsiteX2" fmla="*/ 1243483 w 2163745"/>
              <a:gd name="connsiteY2" fmla="*/ 123286 h 1107187"/>
              <a:gd name="connsiteX3" fmla="*/ 1506649 w 2163745"/>
              <a:gd name="connsiteY3" fmla="*/ 446108 h 1107187"/>
              <a:gd name="connsiteX4" fmla="*/ 1845152 w 2163745"/>
              <a:gd name="connsiteY4" fmla="*/ 316628 h 1107187"/>
              <a:gd name="connsiteX5" fmla="*/ 2117941 w 2163745"/>
              <a:gd name="connsiteY5" fmla="*/ 432008 h 1107187"/>
              <a:gd name="connsiteX6" fmla="*/ 2097593 w 2163745"/>
              <a:gd name="connsiteY6" fmla="*/ 726187 h 1107187"/>
              <a:gd name="connsiteX7" fmla="*/ 1992085 w 2163745"/>
              <a:gd name="connsiteY7" fmla="*/ 1002517 h 1107187"/>
              <a:gd name="connsiteX8" fmla="*/ 1861457 w 2163745"/>
              <a:gd name="connsiteY8" fmla="*/ 1082903 h 1107187"/>
              <a:gd name="connsiteX9" fmla="*/ 173334 w 2163745"/>
              <a:gd name="connsiteY9" fmla="*/ 846767 h 1107187"/>
              <a:gd name="connsiteX0" fmla="*/ 173334 w 2163745"/>
              <a:gd name="connsiteY0" fmla="*/ 846767 h 1107187"/>
              <a:gd name="connsiteX1" fmla="*/ 767030 w 2163745"/>
              <a:gd name="connsiteY1" fmla="*/ 358660 h 1107187"/>
              <a:gd name="connsiteX2" fmla="*/ 1243483 w 2163745"/>
              <a:gd name="connsiteY2" fmla="*/ 123286 h 1107187"/>
              <a:gd name="connsiteX3" fmla="*/ 1506649 w 2163745"/>
              <a:gd name="connsiteY3" fmla="*/ 446108 h 1107187"/>
              <a:gd name="connsiteX4" fmla="*/ 1845152 w 2163745"/>
              <a:gd name="connsiteY4" fmla="*/ 316628 h 1107187"/>
              <a:gd name="connsiteX5" fmla="*/ 2097593 w 2163745"/>
              <a:gd name="connsiteY5" fmla="*/ 726187 h 1107187"/>
              <a:gd name="connsiteX6" fmla="*/ 1992085 w 2163745"/>
              <a:gd name="connsiteY6" fmla="*/ 1002517 h 1107187"/>
              <a:gd name="connsiteX7" fmla="*/ 1861457 w 2163745"/>
              <a:gd name="connsiteY7" fmla="*/ 1082903 h 1107187"/>
              <a:gd name="connsiteX8" fmla="*/ 173334 w 2163745"/>
              <a:gd name="connsiteY8" fmla="*/ 846767 h 1107187"/>
              <a:gd name="connsiteX0" fmla="*/ 173334 w 2163745"/>
              <a:gd name="connsiteY0" fmla="*/ 846767 h 1130229"/>
              <a:gd name="connsiteX1" fmla="*/ 767030 w 2163745"/>
              <a:gd name="connsiteY1" fmla="*/ 358660 h 1130229"/>
              <a:gd name="connsiteX2" fmla="*/ 1243483 w 2163745"/>
              <a:gd name="connsiteY2" fmla="*/ 123286 h 1130229"/>
              <a:gd name="connsiteX3" fmla="*/ 1506649 w 2163745"/>
              <a:gd name="connsiteY3" fmla="*/ 446108 h 1130229"/>
              <a:gd name="connsiteX4" fmla="*/ 1845152 w 2163745"/>
              <a:gd name="connsiteY4" fmla="*/ 316628 h 1130229"/>
              <a:gd name="connsiteX5" fmla="*/ 1992085 w 2163745"/>
              <a:gd name="connsiteY5" fmla="*/ 1002517 h 1130229"/>
              <a:gd name="connsiteX6" fmla="*/ 1861457 w 2163745"/>
              <a:gd name="connsiteY6" fmla="*/ 1082903 h 1130229"/>
              <a:gd name="connsiteX7" fmla="*/ 173334 w 2163745"/>
              <a:gd name="connsiteY7" fmla="*/ 846767 h 1130229"/>
              <a:gd name="connsiteX0" fmla="*/ 173334 w 2189709"/>
              <a:gd name="connsiteY0" fmla="*/ 846767 h 1108268"/>
              <a:gd name="connsiteX1" fmla="*/ 767030 w 2189709"/>
              <a:gd name="connsiteY1" fmla="*/ 358660 h 1108268"/>
              <a:gd name="connsiteX2" fmla="*/ 1243483 w 2189709"/>
              <a:gd name="connsiteY2" fmla="*/ 123286 h 1108268"/>
              <a:gd name="connsiteX3" fmla="*/ 1506649 w 2189709"/>
              <a:gd name="connsiteY3" fmla="*/ 446108 h 1108268"/>
              <a:gd name="connsiteX4" fmla="*/ 1845152 w 2189709"/>
              <a:gd name="connsiteY4" fmla="*/ 316628 h 1108268"/>
              <a:gd name="connsiteX5" fmla="*/ 2142849 w 2189709"/>
              <a:gd name="connsiteY5" fmla="*/ 694579 h 1108268"/>
              <a:gd name="connsiteX6" fmla="*/ 1861457 w 2189709"/>
              <a:gd name="connsiteY6" fmla="*/ 1082903 h 1108268"/>
              <a:gd name="connsiteX7" fmla="*/ 173334 w 2189709"/>
              <a:gd name="connsiteY7" fmla="*/ 846767 h 1108268"/>
              <a:gd name="connsiteX0" fmla="*/ 173334 w 2189709"/>
              <a:gd name="connsiteY0" fmla="*/ 846767 h 1108268"/>
              <a:gd name="connsiteX1" fmla="*/ 767030 w 2189709"/>
              <a:gd name="connsiteY1" fmla="*/ 358660 h 1108268"/>
              <a:gd name="connsiteX2" fmla="*/ 1243483 w 2189709"/>
              <a:gd name="connsiteY2" fmla="*/ 123286 h 1108268"/>
              <a:gd name="connsiteX3" fmla="*/ 1506649 w 2189709"/>
              <a:gd name="connsiteY3" fmla="*/ 446108 h 1108268"/>
              <a:gd name="connsiteX4" fmla="*/ 1941033 w 2189709"/>
              <a:gd name="connsiteY4" fmla="*/ 538421 h 1108268"/>
              <a:gd name="connsiteX5" fmla="*/ 2142849 w 2189709"/>
              <a:gd name="connsiteY5" fmla="*/ 694579 h 1108268"/>
              <a:gd name="connsiteX6" fmla="*/ 1861457 w 2189709"/>
              <a:gd name="connsiteY6" fmla="*/ 1082903 h 1108268"/>
              <a:gd name="connsiteX7" fmla="*/ 173334 w 2189709"/>
              <a:gd name="connsiteY7" fmla="*/ 846767 h 1108268"/>
              <a:gd name="connsiteX0" fmla="*/ 173334 w 2201984"/>
              <a:gd name="connsiteY0" fmla="*/ 846767 h 1108268"/>
              <a:gd name="connsiteX1" fmla="*/ 767030 w 2201984"/>
              <a:gd name="connsiteY1" fmla="*/ 358660 h 1108268"/>
              <a:gd name="connsiteX2" fmla="*/ 1243483 w 2201984"/>
              <a:gd name="connsiteY2" fmla="*/ 123286 h 1108268"/>
              <a:gd name="connsiteX3" fmla="*/ 1506649 w 2201984"/>
              <a:gd name="connsiteY3" fmla="*/ 446108 h 1108268"/>
              <a:gd name="connsiteX4" fmla="*/ 2142849 w 2201984"/>
              <a:gd name="connsiteY4" fmla="*/ 694579 h 1108268"/>
              <a:gd name="connsiteX5" fmla="*/ 1861457 w 2201984"/>
              <a:gd name="connsiteY5" fmla="*/ 1082903 h 1108268"/>
              <a:gd name="connsiteX6" fmla="*/ 173334 w 2201984"/>
              <a:gd name="connsiteY6" fmla="*/ 846767 h 1108268"/>
              <a:gd name="connsiteX0" fmla="*/ 173334 w 2155824"/>
              <a:gd name="connsiteY0" fmla="*/ 846767 h 1131053"/>
              <a:gd name="connsiteX1" fmla="*/ 767030 w 2155824"/>
              <a:gd name="connsiteY1" fmla="*/ 358660 h 1131053"/>
              <a:gd name="connsiteX2" fmla="*/ 1243483 w 2155824"/>
              <a:gd name="connsiteY2" fmla="*/ 123286 h 1131053"/>
              <a:gd name="connsiteX3" fmla="*/ 1506649 w 2155824"/>
              <a:gd name="connsiteY3" fmla="*/ 446108 h 1131053"/>
              <a:gd name="connsiteX4" fmla="*/ 1939534 w 2155824"/>
              <a:gd name="connsiteY4" fmla="*/ 557866 h 1131053"/>
              <a:gd name="connsiteX5" fmla="*/ 1861457 w 2155824"/>
              <a:gd name="connsiteY5" fmla="*/ 1082903 h 1131053"/>
              <a:gd name="connsiteX6" fmla="*/ 173334 w 2155824"/>
              <a:gd name="connsiteY6" fmla="*/ 846767 h 1131053"/>
              <a:gd name="connsiteX0" fmla="*/ 173334 w 2083676"/>
              <a:gd name="connsiteY0" fmla="*/ 846767 h 1131053"/>
              <a:gd name="connsiteX1" fmla="*/ 767030 w 2083676"/>
              <a:gd name="connsiteY1" fmla="*/ 358660 h 1131053"/>
              <a:gd name="connsiteX2" fmla="*/ 1243483 w 2083676"/>
              <a:gd name="connsiteY2" fmla="*/ 123286 h 1131053"/>
              <a:gd name="connsiteX3" fmla="*/ 1506649 w 2083676"/>
              <a:gd name="connsiteY3" fmla="*/ 446108 h 1131053"/>
              <a:gd name="connsiteX4" fmla="*/ 1861457 w 2083676"/>
              <a:gd name="connsiteY4" fmla="*/ 1082903 h 1131053"/>
              <a:gd name="connsiteX5" fmla="*/ 173334 w 2083676"/>
              <a:gd name="connsiteY5" fmla="*/ 846767 h 1131053"/>
              <a:gd name="connsiteX0" fmla="*/ 173334 w 2083676"/>
              <a:gd name="connsiteY0" fmla="*/ 846767 h 1131053"/>
              <a:gd name="connsiteX1" fmla="*/ 767030 w 2083676"/>
              <a:gd name="connsiteY1" fmla="*/ 358660 h 1131053"/>
              <a:gd name="connsiteX2" fmla="*/ 1243483 w 2083676"/>
              <a:gd name="connsiteY2" fmla="*/ 123286 h 1131053"/>
              <a:gd name="connsiteX3" fmla="*/ 1519564 w 2083676"/>
              <a:gd name="connsiteY3" fmla="*/ 518112 h 1131053"/>
              <a:gd name="connsiteX4" fmla="*/ 1861457 w 2083676"/>
              <a:gd name="connsiteY4" fmla="*/ 1082903 h 1131053"/>
              <a:gd name="connsiteX5" fmla="*/ 173334 w 2083676"/>
              <a:gd name="connsiteY5" fmla="*/ 846767 h 1131053"/>
              <a:gd name="connsiteX0" fmla="*/ 173334 w 2083676"/>
              <a:gd name="connsiteY0" fmla="*/ 846767 h 1131053"/>
              <a:gd name="connsiteX1" fmla="*/ 767030 w 2083676"/>
              <a:gd name="connsiteY1" fmla="*/ 358660 h 1131053"/>
              <a:gd name="connsiteX2" fmla="*/ 1243483 w 2083676"/>
              <a:gd name="connsiteY2" fmla="*/ 123286 h 1131053"/>
              <a:gd name="connsiteX3" fmla="*/ 1519564 w 2083676"/>
              <a:gd name="connsiteY3" fmla="*/ 518112 h 1131053"/>
              <a:gd name="connsiteX4" fmla="*/ 1861457 w 2083676"/>
              <a:gd name="connsiteY4" fmla="*/ 1082903 h 1131053"/>
              <a:gd name="connsiteX5" fmla="*/ 173334 w 2083676"/>
              <a:gd name="connsiteY5" fmla="*/ 846767 h 1131053"/>
              <a:gd name="connsiteX0" fmla="*/ 173334 w 2083676"/>
              <a:gd name="connsiteY0" fmla="*/ 846767 h 1131053"/>
              <a:gd name="connsiteX1" fmla="*/ 767030 w 2083676"/>
              <a:gd name="connsiteY1" fmla="*/ 358660 h 1131053"/>
              <a:gd name="connsiteX2" fmla="*/ 1243483 w 2083676"/>
              <a:gd name="connsiteY2" fmla="*/ 123286 h 1131053"/>
              <a:gd name="connsiteX3" fmla="*/ 1519564 w 2083676"/>
              <a:gd name="connsiteY3" fmla="*/ 518112 h 1131053"/>
              <a:gd name="connsiteX4" fmla="*/ 1861457 w 2083676"/>
              <a:gd name="connsiteY4" fmla="*/ 1082903 h 1131053"/>
              <a:gd name="connsiteX5" fmla="*/ 173334 w 2083676"/>
              <a:gd name="connsiteY5" fmla="*/ 846767 h 1131053"/>
              <a:gd name="connsiteX0" fmla="*/ 173334 w 2083676"/>
              <a:gd name="connsiteY0" fmla="*/ 846767 h 1131053"/>
              <a:gd name="connsiteX1" fmla="*/ 767030 w 2083676"/>
              <a:gd name="connsiteY1" fmla="*/ 358660 h 1131053"/>
              <a:gd name="connsiteX2" fmla="*/ 1243483 w 2083676"/>
              <a:gd name="connsiteY2" fmla="*/ 123286 h 1131053"/>
              <a:gd name="connsiteX3" fmla="*/ 1519564 w 2083676"/>
              <a:gd name="connsiteY3" fmla="*/ 518112 h 1131053"/>
              <a:gd name="connsiteX4" fmla="*/ 1861457 w 2083676"/>
              <a:gd name="connsiteY4" fmla="*/ 1082903 h 1131053"/>
              <a:gd name="connsiteX5" fmla="*/ 173334 w 2083676"/>
              <a:gd name="connsiteY5" fmla="*/ 846767 h 1131053"/>
              <a:gd name="connsiteX0" fmla="*/ 173334 w 2083676"/>
              <a:gd name="connsiteY0" fmla="*/ 847098 h 1131384"/>
              <a:gd name="connsiteX1" fmla="*/ 767030 w 2083676"/>
              <a:gd name="connsiteY1" fmla="*/ 358991 h 1131384"/>
              <a:gd name="connsiteX2" fmla="*/ 1243483 w 2083676"/>
              <a:gd name="connsiteY2" fmla="*/ 123617 h 1131384"/>
              <a:gd name="connsiteX3" fmla="*/ 1519564 w 2083676"/>
              <a:gd name="connsiteY3" fmla="*/ 518443 h 1131384"/>
              <a:gd name="connsiteX4" fmla="*/ 1861457 w 2083676"/>
              <a:gd name="connsiteY4" fmla="*/ 1083234 h 1131384"/>
              <a:gd name="connsiteX5" fmla="*/ 173334 w 2083676"/>
              <a:gd name="connsiteY5" fmla="*/ 847098 h 1131384"/>
              <a:gd name="connsiteX0" fmla="*/ 173334 w 2083676"/>
              <a:gd name="connsiteY0" fmla="*/ 847098 h 1131384"/>
              <a:gd name="connsiteX1" fmla="*/ 767030 w 2083676"/>
              <a:gd name="connsiteY1" fmla="*/ 358991 h 1131384"/>
              <a:gd name="connsiteX2" fmla="*/ 1243483 w 2083676"/>
              <a:gd name="connsiteY2" fmla="*/ 123617 h 1131384"/>
              <a:gd name="connsiteX3" fmla="*/ 1519564 w 2083676"/>
              <a:gd name="connsiteY3" fmla="*/ 518443 h 1131384"/>
              <a:gd name="connsiteX4" fmla="*/ 1861457 w 2083676"/>
              <a:gd name="connsiteY4" fmla="*/ 1083234 h 1131384"/>
              <a:gd name="connsiteX5" fmla="*/ 173334 w 2083676"/>
              <a:gd name="connsiteY5" fmla="*/ 847098 h 1131384"/>
              <a:gd name="connsiteX0" fmla="*/ 173334 w 2083676"/>
              <a:gd name="connsiteY0" fmla="*/ 847098 h 1131384"/>
              <a:gd name="connsiteX1" fmla="*/ 767030 w 2083676"/>
              <a:gd name="connsiteY1" fmla="*/ 358991 h 1131384"/>
              <a:gd name="connsiteX2" fmla="*/ 1243483 w 2083676"/>
              <a:gd name="connsiteY2" fmla="*/ 123617 h 1131384"/>
              <a:gd name="connsiteX3" fmla="*/ 1219440 w 2083676"/>
              <a:gd name="connsiteY3" fmla="*/ 256631 h 1131384"/>
              <a:gd name="connsiteX4" fmla="*/ 1519564 w 2083676"/>
              <a:gd name="connsiteY4" fmla="*/ 518443 h 1131384"/>
              <a:gd name="connsiteX5" fmla="*/ 1861457 w 2083676"/>
              <a:gd name="connsiteY5" fmla="*/ 1083234 h 1131384"/>
              <a:gd name="connsiteX6" fmla="*/ 173334 w 2083676"/>
              <a:gd name="connsiteY6" fmla="*/ 847098 h 1131384"/>
              <a:gd name="connsiteX0" fmla="*/ 173334 w 2083676"/>
              <a:gd name="connsiteY0" fmla="*/ 736400 h 1020686"/>
              <a:gd name="connsiteX1" fmla="*/ 767030 w 2083676"/>
              <a:gd name="connsiteY1" fmla="*/ 248293 h 1020686"/>
              <a:gd name="connsiteX2" fmla="*/ 1219440 w 2083676"/>
              <a:gd name="connsiteY2" fmla="*/ 145933 h 1020686"/>
              <a:gd name="connsiteX3" fmla="*/ 1519564 w 2083676"/>
              <a:gd name="connsiteY3" fmla="*/ 407745 h 1020686"/>
              <a:gd name="connsiteX4" fmla="*/ 1861457 w 2083676"/>
              <a:gd name="connsiteY4" fmla="*/ 972536 h 1020686"/>
              <a:gd name="connsiteX5" fmla="*/ 173334 w 2083676"/>
              <a:gd name="connsiteY5" fmla="*/ 736400 h 1020686"/>
              <a:gd name="connsiteX0" fmla="*/ 173334 w 2083676"/>
              <a:gd name="connsiteY0" fmla="*/ 736400 h 1020686"/>
              <a:gd name="connsiteX1" fmla="*/ 767030 w 2083676"/>
              <a:gd name="connsiteY1" fmla="*/ 248293 h 1020686"/>
              <a:gd name="connsiteX2" fmla="*/ 1219440 w 2083676"/>
              <a:gd name="connsiteY2" fmla="*/ 145933 h 1020686"/>
              <a:gd name="connsiteX3" fmla="*/ 1519564 w 2083676"/>
              <a:gd name="connsiteY3" fmla="*/ 407745 h 1020686"/>
              <a:gd name="connsiteX4" fmla="*/ 1861457 w 2083676"/>
              <a:gd name="connsiteY4" fmla="*/ 972536 h 1020686"/>
              <a:gd name="connsiteX5" fmla="*/ 173334 w 2083676"/>
              <a:gd name="connsiteY5" fmla="*/ 736400 h 1020686"/>
              <a:gd name="connsiteX0" fmla="*/ 173334 w 2083676"/>
              <a:gd name="connsiteY0" fmla="*/ 736400 h 1020686"/>
              <a:gd name="connsiteX1" fmla="*/ 767030 w 2083676"/>
              <a:gd name="connsiteY1" fmla="*/ 248293 h 1020686"/>
              <a:gd name="connsiteX2" fmla="*/ 1219440 w 2083676"/>
              <a:gd name="connsiteY2" fmla="*/ 145933 h 1020686"/>
              <a:gd name="connsiteX3" fmla="*/ 1519564 w 2083676"/>
              <a:gd name="connsiteY3" fmla="*/ 407745 h 1020686"/>
              <a:gd name="connsiteX4" fmla="*/ 1861457 w 2083676"/>
              <a:gd name="connsiteY4" fmla="*/ 972536 h 1020686"/>
              <a:gd name="connsiteX5" fmla="*/ 173334 w 2083676"/>
              <a:gd name="connsiteY5" fmla="*/ 736400 h 1020686"/>
              <a:gd name="connsiteX0" fmla="*/ 173334 w 2083676"/>
              <a:gd name="connsiteY0" fmla="*/ 736400 h 1020686"/>
              <a:gd name="connsiteX1" fmla="*/ 767030 w 2083676"/>
              <a:gd name="connsiteY1" fmla="*/ 248293 h 1020686"/>
              <a:gd name="connsiteX2" fmla="*/ 1219440 w 2083676"/>
              <a:gd name="connsiteY2" fmla="*/ 145933 h 1020686"/>
              <a:gd name="connsiteX3" fmla="*/ 1519564 w 2083676"/>
              <a:gd name="connsiteY3" fmla="*/ 407745 h 1020686"/>
              <a:gd name="connsiteX4" fmla="*/ 1861457 w 2083676"/>
              <a:gd name="connsiteY4" fmla="*/ 972536 h 1020686"/>
              <a:gd name="connsiteX5" fmla="*/ 173334 w 2083676"/>
              <a:gd name="connsiteY5" fmla="*/ 736400 h 1020686"/>
              <a:gd name="connsiteX0" fmla="*/ 173334 w 2083676"/>
              <a:gd name="connsiteY0" fmla="*/ 736400 h 1020686"/>
              <a:gd name="connsiteX1" fmla="*/ 767030 w 2083676"/>
              <a:gd name="connsiteY1" fmla="*/ 248293 h 1020686"/>
              <a:gd name="connsiteX2" fmla="*/ 1219440 w 2083676"/>
              <a:gd name="connsiteY2" fmla="*/ 145933 h 1020686"/>
              <a:gd name="connsiteX3" fmla="*/ 1519564 w 2083676"/>
              <a:gd name="connsiteY3" fmla="*/ 407745 h 1020686"/>
              <a:gd name="connsiteX4" fmla="*/ 1861457 w 2083676"/>
              <a:gd name="connsiteY4" fmla="*/ 972536 h 1020686"/>
              <a:gd name="connsiteX5" fmla="*/ 173334 w 2083676"/>
              <a:gd name="connsiteY5" fmla="*/ 736400 h 1020686"/>
              <a:gd name="connsiteX0" fmla="*/ 173334 w 2083676"/>
              <a:gd name="connsiteY0" fmla="*/ 736400 h 1020686"/>
              <a:gd name="connsiteX1" fmla="*/ 767030 w 2083676"/>
              <a:gd name="connsiteY1" fmla="*/ 248293 h 1020686"/>
              <a:gd name="connsiteX2" fmla="*/ 1219440 w 2083676"/>
              <a:gd name="connsiteY2" fmla="*/ 145933 h 1020686"/>
              <a:gd name="connsiteX3" fmla="*/ 1519564 w 2083676"/>
              <a:gd name="connsiteY3" fmla="*/ 407745 h 1020686"/>
              <a:gd name="connsiteX4" fmla="*/ 1861457 w 2083676"/>
              <a:gd name="connsiteY4" fmla="*/ 972536 h 1020686"/>
              <a:gd name="connsiteX5" fmla="*/ 173334 w 2083676"/>
              <a:gd name="connsiteY5" fmla="*/ 736400 h 1020686"/>
              <a:gd name="connsiteX0" fmla="*/ 173334 w 2083676"/>
              <a:gd name="connsiteY0" fmla="*/ 736400 h 1020686"/>
              <a:gd name="connsiteX1" fmla="*/ 767030 w 2083676"/>
              <a:gd name="connsiteY1" fmla="*/ 248293 h 1020686"/>
              <a:gd name="connsiteX2" fmla="*/ 1219440 w 2083676"/>
              <a:gd name="connsiteY2" fmla="*/ 145933 h 1020686"/>
              <a:gd name="connsiteX3" fmla="*/ 1519564 w 2083676"/>
              <a:gd name="connsiteY3" fmla="*/ 407745 h 1020686"/>
              <a:gd name="connsiteX4" fmla="*/ 1861457 w 2083676"/>
              <a:gd name="connsiteY4" fmla="*/ 972536 h 1020686"/>
              <a:gd name="connsiteX5" fmla="*/ 173334 w 2083676"/>
              <a:gd name="connsiteY5" fmla="*/ 736400 h 1020686"/>
              <a:gd name="connsiteX0" fmla="*/ 173334 w 2083676"/>
              <a:gd name="connsiteY0" fmla="*/ 736400 h 1020686"/>
              <a:gd name="connsiteX1" fmla="*/ 767030 w 2083676"/>
              <a:gd name="connsiteY1" fmla="*/ 248293 h 1020686"/>
              <a:gd name="connsiteX2" fmla="*/ 1219440 w 2083676"/>
              <a:gd name="connsiteY2" fmla="*/ 145933 h 1020686"/>
              <a:gd name="connsiteX3" fmla="*/ 1519564 w 2083676"/>
              <a:gd name="connsiteY3" fmla="*/ 407745 h 1020686"/>
              <a:gd name="connsiteX4" fmla="*/ 1861457 w 2083676"/>
              <a:gd name="connsiteY4" fmla="*/ 972536 h 1020686"/>
              <a:gd name="connsiteX5" fmla="*/ 173334 w 2083676"/>
              <a:gd name="connsiteY5" fmla="*/ 736400 h 1020686"/>
              <a:gd name="connsiteX0" fmla="*/ 173334 w 2053522"/>
              <a:gd name="connsiteY0" fmla="*/ 703086 h 1020686"/>
              <a:gd name="connsiteX1" fmla="*/ 736876 w 2053522"/>
              <a:gd name="connsiteY1" fmla="*/ 248293 h 1020686"/>
              <a:gd name="connsiteX2" fmla="*/ 1189286 w 2053522"/>
              <a:gd name="connsiteY2" fmla="*/ 145933 h 1020686"/>
              <a:gd name="connsiteX3" fmla="*/ 1489410 w 2053522"/>
              <a:gd name="connsiteY3" fmla="*/ 407745 h 1020686"/>
              <a:gd name="connsiteX4" fmla="*/ 1831303 w 2053522"/>
              <a:gd name="connsiteY4" fmla="*/ 972536 h 1020686"/>
              <a:gd name="connsiteX5" fmla="*/ 173334 w 2053522"/>
              <a:gd name="connsiteY5" fmla="*/ 703086 h 1020686"/>
              <a:gd name="connsiteX0" fmla="*/ 203291 w 2083479"/>
              <a:gd name="connsiteY0" fmla="*/ 703086 h 1020686"/>
              <a:gd name="connsiteX1" fmla="*/ 766833 w 2083479"/>
              <a:gd name="connsiteY1" fmla="*/ 248293 h 1020686"/>
              <a:gd name="connsiteX2" fmla="*/ 1219243 w 2083479"/>
              <a:gd name="connsiteY2" fmla="*/ 145933 h 1020686"/>
              <a:gd name="connsiteX3" fmla="*/ 1519367 w 2083479"/>
              <a:gd name="connsiteY3" fmla="*/ 407745 h 1020686"/>
              <a:gd name="connsiteX4" fmla="*/ 1861260 w 2083479"/>
              <a:gd name="connsiteY4" fmla="*/ 972536 h 1020686"/>
              <a:gd name="connsiteX5" fmla="*/ 203291 w 2083479"/>
              <a:gd name="connsiteY5" fmla="*/ 703086 h 1020686"/>
              <a:gd name="connsiteX0" fmla="*/ 203291 w 2169252"/>
              <a:gd name="connsiteY0" fmla="*/ 703086 h 1020686"/>
              <a:gd name="connsiteX1" fmla="*/ 766833 w 2169252"/>
              <a:gd name="connsiteY1" fmla="*/ 248293 h 1020686"/>
              <a:gd name="connsiteX2" fmla="*/ 1219243 w 2169252"/>
              <a:gd name="connsiteY2" fmla="*/ 145933 h 1020686"/>
              <a:gd name="connsiteX3" fmla="*/ 1519367 w 2169252"/>
              <a:gd name="connsiteY3" fmla="*/ 407745 h 1020686"/>
              <a:gd name="connsiteX4" fmla="*/ 1861260 w 2169252"/>
              <a:gd name="connsiteY4" fmla="*/ 972536 h 1020686"/>
              <a:gd name="connsiteX5" fmla="*/ 203291 w 2169252"/>
              <a:gd name="connsiteY5" fmla="*/ 703086 h 1020686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328498 w 2169252"/>
              <a:gd name="connsiteY5" fmla="*/ 770390 h 1032977"/>
              <a:gd name="connsiteX6" fmla="*/ 203291 w 2169252"/>
              <a:gd name="connsiteY6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328498 w 2169252"/>
              <a:gd name="connsiteY5" fmla="*/ 770390 h 1032977"/>
              <a:gd name="connsiteX6" fmla="*/ 396457 w 2169252"/>
              <a:gd name="connsiteY6" fmla="*/ 850290 h 1032977"/>
              <a:gd name="connsiteX7" fmla="*/ 203291 w 2169252"/>
              <a:gd name="connsiteY7" fmla="*/ 703086 h 1032977"/>
              <a:gd name="connsiteX0" fmla="*/ 203291 w 2169252"/>
              <a:gd name="connsiteY0" fmla="*/ 703086 h 1039442"/>
              <a:gd name="connsiteX1" fmla="*/ 766833 w 2169252"/>
              <a:gd name="connsiteY1" fmla="*/ 248293 h 1039442"/>
              <a:gd name="connsiteX2" fmla="*/ 1219243 w 2169252"/>
              <a:gd name="connsiteY2" fmla="*/ 145933 h 1039442"/>
              <a:gd name="connsiteX3" fmla="*/ 1519367 w 2169252"/>
              <a:gd name="connsiteY3" fmla="*/ 407745 h 1039442"/>
              <a:gd name="connsiteX4" fmla="*/ 1861260 w 2169252"/>
              <a:gd name="connsiteY4" fmla="*/ 972536 h 1039442"/>
              <a:gd name="connsiteX5" fmla="*/ 1527061 w 2169252"/>
              <a:gd name="connsiteY5" fmla="*/ 994534 h 1039442"/>
              <a:gd name="connsiteX6" fmla="*/ 396457 w 2169252"/>
              <a:gd name="connsiteY6" fmla="*/ 850290 h 1039442"/>
              <a:gd name="connsiteX7" fmla="*/ 203291 w 2169252"/>
              <a:gd name="connsiteY7" fmla="*/ 703086 h 1039442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396457 w 2169252"/>
              <a:gd name="connsiteY6" fmla="*/ 850290 h 1032977"/>
              <a:gd name="connsiteX7" fmla="*/ 203291 w 2169252"/>
              <a:gd name="connsiteY7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396457 w 2169252"/>
              <a:gd name="connsiteY7" fmla="*/ 850290 h 1032977"/>
              <a:gd name="connsiteX8" fmla="*/ 203291 w 2169252"/>
              <a:gd name="connsiteY8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396457 w 2169252"/>
              <a:gd name="connsiteY7" fmla="*/ 850290 h 1032977"/>
              <a:gd name="connsiteX8" fmla="*/ 203291 w 2169252"/>
              <a:gd name="connsiteY8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396457 w 2169252"/>
              <a:gd name="connsiteY7" fmla="*/ 850290 h 1032977"/>
              <a:gd name="connsiteX8" fmla="*/ 203291 w 2169252"/>
              <a:gd name="connsiteY8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1144434 w 2169252"/>
              <a:gd name="connsiteY7" fmla="*/ 969616 h 1032977"/>
              <a:gd name="connsiteX8" fmla="*/ 396457 w 2169252"/>
              <a:gd name="connsiteY8" fmla="*/ 850290 h 1032977"/>
              <a:gd name="connsiteX9" fmla="*/ 203291 w 2169252"/>
              <a:gd name="connsiteY9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396457 w 2169252"/>
              <a:gd name="connsiteY7" fmla="*/ 850290 h 1032977"/>
              <a:gd name="connsiteX8" fmla="*/ 203291 w 2169252"/>
              <a:gd name="connsiteY8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532272 w 2169252"/>
              <a:gd name="connsiteY7" fmla="*/ 821368 h 1032977"/>
              <a:gd name="connsiteX8" fmla="*/ 203291 w 2169252"/>
              <a:gd name="connsiteY8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532272 w 2169252"/>
              <a:gd name="connsiteY7" fmla="*/ 821368 h 1032977"/>
              <a:gd name="connsiteX8" fmla="*/ 203291 w 2169252"/>
              <a:gd name="connsiteY8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401836 w 2169252"/>
              <a:gd name="connsiteY7" fmla="*/ 793188 h 1032977"/>
              <a:gd name="connsiteX8" fmla="*/ 203291 w 2169252"/>
              <a:gd name="connsiteY8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1099573 w 2169252"/>
              <a:gd name="connsiteY7" fmla="*/ 922879 h 1032977"/>
              <a:gd name="connsiteX8" fmla="*/ 401836 w 2169252"/>
              <a:gd name="connsiteY8" fmla="*/ 793188 h 1032977"/>
              <a:gd name="connsiteX9" fmla="*/ 203291 w 2169252"/>
              <a:gd name="connsiteY9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401836 w 2169252"/>
              <a:gd name="connsiteY7" fmla="*/ 793188 h 1032977"/>
              <a:gd name="connsiteX8" fmla="*/ 203291 w 2169252"/>
              <a:gd name="connsiteY8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1073959 w 2169252"/>
              <a:gd name="connsiteY7" fmla="*/ 903780 h 1032977"/>
              <a:gd name="connsiteX8" fmla="*/ 401836 w 2169252"/>
              <a:gd name="connsiteY8" fmla="*/ 793188 h 1032977"/>
              <a:gd name="connsiteX9" fmla="*/ 203291 w 2169252"/>
              <a:gd name="connsiteY9" fmla="*/ 703086 h 1032977"/>
              <a:gd name="connsiteX0" fmla="*/ 203291 w 2169252"/>
              <a:gd name="connsiteY0" fmla="*/ 703086 h 1128984"/>
              <a:gd name="connsiteX1" fmla="*/ 766833 w 2169252"/>
              <a:gd name="connsiteY1" fmla="*/ 248293 h 1128984"/>
              <a:gd name="connsiteX2" fmla="*/ 1219243 w 2169252"/>
              <a:gd name="connsiteY2" fmla="*/ 145933 h 1128984"/>
              <a:gd name="connsiteX3" fmla="*/ 1519367 w 2169252"/>
              <a:gd name="connsiteY3" fmla="*/ 407745 h 1128984"/>
              <a:gd name="connsiteX4" fmla="*/ 1861260 w 2169252"/>
              <a:gd name="connsiteY4" fmla="*/ 972536 h 1128984"/>
              <a:gd name="connsiteX5" fmla="*/ 1527061 w 2169252"/>
              <a:gd name="connsiteY5" fmla="*/ 994534 h 1128984"/>
              <a:gd name="connsiteX6" fmla="*/ 1619447 w 2169252"/>
              <a:gd name="connsiteY6" fmla="*/ 1127191 h 1128984"/>
              <a:gd name="connsiteX7" fmla="*/ 1641260 w 2169252"/>
              <a:gd name="connsiteY7" fmla="*/ 1005292 h 1128984"/>
              <a:gd name="connsiteX8" fmla="*/ 1073959 w 2169252"/>
              <a:gd name="connsiteY8" fmla="*/ 903780 h 1128984"/>
              <a:gd name="connsiteX9" fmla="*/ 401836 w 2169252"/>
              <a:gd name="connsiteY9" fmla="*/ 793188 h 1128984"/>
              <a:gd name="connsiteX10" fmla="*/ 203291 w 2169252"/>
              <a:gd name="connsiteY10" fmla="*/ 703086 h 1128984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1073959 w 2169252"/>
              <a:gd name="connsiteY7" fmla="*/ 903780 h 1032977"/>
              <a:gd name="connsiteX8" fmla="*/ 401836 w 2169252"/>
              <a:gd name="connsiteY8" fmla="*/ 793188 h 1032977"/>
              <a:gd name="connsiteX9" fmla="*/ 203291 w 2169252"/>
              <a:gd name="connsiteY9" fmla="*/ 703086 h 1032977"/>
              <a:gd name="connsiteX0" fmla="*/ 203291 w 2169252"/>
              <a:gd name="connsiteY0" fmla="*/ 703086 h 1084304"/>
              <a:gd name="connsiteX1" fmla="*/ 766833 w 2169252"/>
              <a:gd name="connsiteY1" fmla="*/ 248293 h 1084304"/>
              <a:gd name="connsiteX2" fmla="*/ 1219243 w 2169252"/>
              <a:gd name="connsiteY2" fmla="*/ 145933 h 1084304"/>
              <a:gd name="connsiteX3" fmla="*/ 1519367 w 2169252"/>
              <a:gd name="connsiteY3" fmla="*/ 407745 h 1084304"/>
              <a:gd name="connsiteX4" fmla="*/ 1861260 w 2169252"/>
              <a:gd name="connsiteY4" fmla="*/ 972536 h 1084304"/>
              <a:gd name="connsiteX5" fmla="*/ 1527061 w 2169252"/>
              <a:gd name="connsiteY5" fmla="*/ 994534 h 1084304"/>
              <a:gd name="connsiteX6" fmla="*/ 1641260 w 2169252"/>
              <a:gd name="connsiteY6" fmla="*/ 1005292 h 1084304"/>
              <a:gd name="connsiteX7" fmla="*/ 1569060 w 2169252"/>
              <a:gd name="connsiteY7" fmla="*/ 1084304 h 1084304"/>
              <a:gd name="connsiteX8" fmla="*/ 1073959 w 2169252"/>
              <a:gd name="connsiteY8" fmla="*/ 903780 h 1084304"/>
              <a:gd name="connsiteX9" fmla="*/ 401836 w 2169252"/>
              <a:gd name="connsiteY9" fmla="*/ 793188 h 1084304"/>
              <a:gd name="connsiteX10" fmla="*/ 203291 w 2169252"/>
              <a:gd name="connsiteY10" fmla="*/ 703086 h 1084304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1073959 w 2169252"/>
              <a:gd name="connsiteY7" fmla="*/ 903780 h 1032977"/>
              <a:gd name="connsiteX8" fmla="*/ 401836 w 2169252"/>
              <a:gd name="connsiteY8" fmla="*/ 793188 h 1032977"/>
              <a:gd name="connsiteX9" fmla="*/ 203291 w 2169252"/>
              <a:gd name="connsiteY9" fmla="*/ 703086 h 1032977"/>
              <a:gd name="connsiteX0" fmla="*/ 203291 w 2169252"/>
              <a:gd name="connsiteY0" fmla="*/ 703086 h 1146553"/>
              <a:gd name="connsiteX1" fmla="*/ 766833 w 2169252"/>
              <a:gd name="connsiteY1" fmla="*/ 248293 h 1146553"/>
              <a:gd name="connsiteX2" fmla="*/ 1219243 w 2169252"/>
              <a:gd name="connsiteY2" fmla="*/ 145933 h 1146553"/>
              <a:gd name="connsiteX3" fmla="*/ 1519367 w 2169252"/>
              <a:gd name="connsiteY3" fmla="*/ 407745 h 1146553"/>
              <a:gd name="connsiteX4" fmla="*/ 1861260 w 2169252"/>
              <a:gd name="connsiteY4" fmla="*/ 972536 h 1146553"/>
              <a:gd name="connsiteX5" fmla="*/ 1527061 w 2169252"/>
              <a:gd name="connsiteY5" fmla="*/ 994534 h 1146553"/>
              <a:gd name="connsiteX6" fmla="*/ 1582433 w 2169252"/>
              <a:gd name="connsiteY6" fmla="*/ 1144760 h 1146553"/>
              <a:gd name="connsiteX7" fmla="*/ 1641260 w 2169252"/>
              <a:gd name="connsiteY7" fmla="*/ 1005292 h 1146553"/>
              <a:gd name="connsiteX8" fmla="*/ 1073959 w 2169252"/>
              <a:gd name="connsiteY8" fmla="*/ 903780 h 1146553"/>
              <a:gd name="connsiteX9" fmla="*/ 401836 w 2169252"/>
              <a:gd name="connsiteY9" fmla="*/ 793188 h 1146553"/>
              <a:gd name="connsiteX10" fmla="*/ 203291 w 2169252"/>
              <a:gd name="connsiteY10" fmla="*/ 703086 h 1146553"/>
              <a:gd name="connsiteX0" fmla="*/ 1073959 w 2169252"/>
              <a:gd name="connsiteY0" fmla="*/ 903780 h 1146553"/>
              <a:gd name="connsiteX1" fmla="*/ 401836 w 2169252"/>
              <a:gd name="connsiteY1" fmla="*/ 793188 h 1146553"/>
              <a:gd name="connsiteX2" fmla="*/ 203291 w 2169252"/>
              <a:gd name="connsiteY2" fmla="*/ 703086 h 1146553"/>
              <a:gd name="connsiteX3" fmla="*/ 766833 w 2169252"/>
              <a:gd name="connsiteY3" fmla="*/ 248293 h 1146553"/>
              <a:gd name="connsiteX4" fmla="*/ 1219243 w 2169252"/>
              <a:gd name="connsiteY4" fmla="*/ 145933 h 1146553"/>
              <a:gd name="connsiteX5" fmla="*/ 1519367 w 2169252"/>
              <a:gd name="connsiteY5" fmla="*/ 407745 h 1146553"/>
              <a:gd name="connsiteX6" fmla="*/ 1861260 w 2169252"/>
              <a:gd name="connsiteY6" fmla="*/ 972536 h 1146553"/>
              <a:gd name="connsiteX7" fmla="*/ 1527061 w 2169252"/>
              <a:gd name="connsiteY7" fmla="*/ 994534 h 1146553"/>
              <a:gd name="connsiteX8" fmla="*/ 1582433 w 2169252"/>
              <a:gd name="connsiteY8" fmla="*/ 1144760 h 1146553"/>
              <a:gd name="connsiteX9" fmla="*/ 1727945 w 2169252"/>
              <a:gd name="connsiteY9" fmla="*/ 1091977 h 1146553"/>
              <a:gd name="connsiteX0" fmla="*/ 1073959 w 2169252"/>
              <a:gd name="connsiteY0" fmla="*/ 903780 h 1144760"/>
              <a:gd name="connsiteX1" fmla="*/ 401836 w 2169252"/>
              <a:gd name="connsiteY1" fmla="*/ 793188 h 1144760"/>
              <a:gd name="connsiteX2" fmla="*/ 203291 w 2169252"/>
              <a:gd name="connsiteY2" fmla="*/ 703086 h 1144760"/>
              <a:gd name="connsiteX3" fmla="*/ 766833 w 2169252"/>
              <a:gd name="connsiteY3" fmla="*/ 248293 h 1144760"/>
              <a:gd name="connsiteX4" fmla="*/ 1219243 w 2169252"/>
              <a:gd name="connsiteY4" fmla="*/ 145933 h 1144760"/>
              <a:gd name="connsiteX5" fmla="*/ 1519367 w 2169252"/>
              <a:gd name="connsiteY5" fmla="*/ 407745 h 1144760"/>
              <a:gd name="connsiteX6" fmla="*/ 1861260 w 2169252"/>
              <a:gd name="connsiteY6" fmla="*/ 972536 h 1144760"/>
              <a:gd name="connsiteX7" fmla="*/ 1527061 w 2169252"/>
              <a:gd name="connsiteY7" fmla="*/ 994534 h 1144760"/>
              <a:gd name="connsiteX8" fmla="*/ 1582433 w 2169252"/>
              <a:gd name="connsiteY8" fmla="*/ 1144760 h 1144760"/>
              <a:gd name="connsiteX0" fmla="*/ 1073959 w 2169252"/>
              <a:gd name="connsiteY0" fmla="*/ 903780 h 1032977"/>
              <a:gd name="connsiteX1" fmla="*/ 401836 w 2169252"/>
              <a:gd name="connsiteY1" fmla="*/ 793188 h 1032977"/>
              <a:gd name="connsiteX2" fmla="*/ 203291 w 2169252"/>
              <a:gd name="connsiteY2" fmla="*/ 703086 h 1032977"/>
              <a:gd name="connsiteX3" fmla="*/ 766833 w 2169252"/>
              <a:gd name="connsiteY3" fmla="*/ 248293 h 1032977"/>
              <a:gd name="connsiteX4" fmla="*/ 1219243 w 2169252"/>
              <a:gd name="connsiteY4" fmla="*/ 145933 h 1032977"/>
              <a:gd name="connsiteX5" fmla="*/ 1519367 w 2169252"/>
              <a:gd name="connsiteY5" fmla="*/ 407745 h 1032977"/>
              <a:gd name="connsiteX6" fmla="*/ 1861260 w 2169252"/>
              <a:gd name="connsiteY6" fmla="*/ 972536 h 1032977"/>
              <a:gd name="connsiteX7" fmla="*/ 1527061 w 2169252"/>
              <a:gd name="connsiteY7" fmla="*/ 994534 h 1032977"/>
              <a:gd name="connsiteX0" fmla="*/ 1513832 w 2169252"/>
              <a:gd name="connsiteY0" fmla="*/ 987328 h 1032977"/>
              <a:gd name="connsiteX1" fmla="*/ 401836 w 2169252"/>
              <a:gd name="connsiteY1" fmla="*/ 793188 h 1032977"/>
              <a:gd name="connsiteX2" fmla="*/ 203291 w 2169252"/>
              <a:gd name="connsiteY2" fmla="*/ 703086 h 1032977"/>
              <a:gd name="connsiteX3" fmla="*/ 766833 w 2169252"/>
              <a:gd name="connsiteY3" fmla="*/ 248293 h 1032977"/>
              <a:gd name="connsiteX4" fmla="*/ 1219243 w 2169252"/>
              <a:gd name="connsiteY4" fmla="*/ 145933 h 1032977"/>
              <a:gd name="connsiteX5" fmla="*/ 1519367 w 2169252"/>
              <a:gd name="connsiteY5" fmla="*/ 407745 h 1032977"/>
              <a:gd name="connsiteX6" fmla="*/ 1861260 w 2169252"/>
              <a:gd name="connsiteY6" fmla="*/ 972536 h 1032977"/>
              <a:gd name="connsiteX7" fmla="*/ 1527061 w 2169252"/>
              <a:gd name="connsiteY7" fmla="*/ 994534 h 1032977"/>
              <a:gd name="connsiteX0" fmla="*/ 1513832 w 2169252"/>
              <a:gd name="connsiteY0" fmla="*/ 987328 h 1032977"/>
              <a:gd name="connsiteX1" fmla="*/ 401836 w 2169252"/>
              <a:gd name="connsiteY1" fmla="*/ 793188 h 1032977"/>
              <a:gd name="connsiteX2" fmla="*/ 203291 w 2169252"/>
              <a:gd name="connsiteY2" fmla="*/ 703086 h 1032977"/>
              <a:gd name="connsiteX3" fmla="*/ 766833 w 2169252"/>
              <a:gd name="connsiteY3" fmla="*/ 248293 h 1032977"/>
              <a:gd name="connsiteX4" fmla="*/ 1219243 w 2169252"/>
              <a:gd name="connsiteY4" fmla="*/ 145933 h 1032977"/>
              <a:gd name="connsiteX5" fmla="*/ 1519367 w 2169252"/>
              <a:gd name="connsiteY5" fmla="*/ 407745 h 1032977"/>
              <a:gd name="connsiteX6" fmla="*/ 1861260 w 2169252"/>
              <a:gd name="connsiteY6" fmla="*/ 972536 h 1032977"/>
              <a:gd name="connsiteX7" fmla="*/ 1527061 w 2169252"/>
              <a:gd name="connsiteY7" fmla="*/ 994534 h 1032977"/>
              <a:gd name="connsiteX8" fmla="*/ 1513832 w 2169252"/>
              <a:gd name="connsiteY8" fmla="*/ 987328 h 1032977"/>
              <a:gd name="connsiteX0" fmla="*/ 1132391 w 2169252"/>
              <a:gd name="connsiteY0" fmla="*/ 928750 h 1032977"/>
              <a:gd name="connsiteX1" fmla="*/ 401836 w 2169252"/>
              <a:gd name="connsiteY1" fmla="*/ 793188 h 1032977"/>
              <a:gd name="connsiteX2" fmla="*/ 203291 w 2169252"/>
              <a:gd name="connsiteY2" fmla="*/ 703086 h 1032977"/>
              <a:gd name="connsiteX3" fmla="*/ 766833 w 2169252"/>
              <a:gd name="connsiteY3" fmla="*/ 248293 h 1032977"/>
              <a:gd name="connsiteX4" fmla="*/ 1219243 w 2169252"/>
              <a:gd name="connsiteY4" fmla="*/ 145933 h 1032977"/>
              <a:gd name="connsiteX5" fmla="*/ 1519367 w 2169252"/>
              <a:gd name="connsiteY5" fmla="*/ 407745 h 1032977"/>
              <a:gd name="connsiteX6" fmla="*/ 1861260 w 2169252"/>
              <a:gd name="connsiteY6" fmla="*/ 972536 h 1032977"/>
              <a:gd name="connsiteX7" fmla="*/ 1527061 w 2169252"/>
              <a:gd name="connsiteY7" fmla="*/ 994534 h 1032977"/>
              <a:gd name="connsiteX8" fmla="*/ 1132391 w 2169252"/>
              <a:gd name="connsiteY8" fmla="*/ 928750 h 1032977"/>
              <a:gd name="connsiteX0" fmla="*/ 1132391 w 2169252"/>
              <a:gd name="connsiteY0" fmla="*/ 928750 h 1059370"/>
              <a:gd name="connsiteX1" fmla="*/ 401836 w 2169252"/>
              <a:gd name="connsiteY1" fmla="*/ 793188 h 1059370"/>
              <a:gd name="connsiteX2" fmla="*/ 203291 w 2169252"/>
              <a:gd name="connsiteY2" fmla="*/ 703086 h 1059370"/>
              <a:gd name="connsiteX3" fmla="*/ 766833 w 2169252"/>
              <a:gd name="connsiteY3" fmla="*/ 248293 h 1059370"/>
              <a:gd name="connsiteX4" fmla="*/ 1219243 w 2169252"/>
              <a:gd name="connsiteY4" fmla="*/ 145933 h 1059370"/>
              <a:gd name="connsiteX5" fmla="*/ 1519367 w 2169252"/>
              <a:gd name="connsiteY5" fmla="*/ 407745 h 1059370"/>
              <a:gd name="connsiteX6" fmla="*/ 1861260 w 2169252"/>
              <a:gd name="connsiteY6" fmla="*/ 972536 h 1059370"/>
              <a:gd name="connsiteX7" fmla="*/ 1132391 w 2169252"/>
              <a:gd name="connsiteY7" fmla="*/ 928750 h 1059370"/>
              <a:gd name="connsiteX0" fmla="*/ 1132391 w 2169252"/>
              <a:gd name="connsiteY0" fmla="*/ 928750 h 1059370"/>
              <a:gd name="connsiteX1" fmla="*/ 401836 w 2169252"/>
              <a:gd name="connsiteY1" fmla="*/ 793188 h 1059370"/>
              <a:gd name="connsiteX2" fmla="*/ 203291 w 2169252"/>
              <a:gd name="connsiteY2" fmla="*/ 703086 h 1059370"/>
              <a:gd name="connsiteX3" fmla="*/ 766833 w 2169252"/>
              <a:gd name="connsiteY3" fmla="*/ 248293 h 1059370"/>
              <a:gd name="connsiteX4" fmla="*/ 1219243 w 2169252"/>
              <a:gd name="connsiteY4" fmla="*/ 145933 h 1059370"/>
              <a:gd name="connsiteX5" fmla="*/ 1519367 w 2169252"/>
              <a:gd name="connsiteY5" fmla="*/ 407745 h 1059370"/>
              <a:gd name="connsiteX6" fmla="*/ 1861260 w 2169252"/>
              <a:gd name="connsiteY6" fmla="*/ 972536 h 1059370"/>
              <a:gd name="connsiteX7" fmla="*/ 1132391 w 2169252"/>
              <a:gd name="connsiteY7" fmla="*/ 928750 h 1059370"/>
              <a:gd name="connsiteX0" fmla="*/ 1132391 w 2169252"/>
              <a:gd name="connsiteY0" fmla="*/ 928750 h 1059370"/>
              <a:gd name="connsiteX1" fmla="*/ 537800 w 2169252"/>
              <a:gd name="connsiteY1" fmla="*/ 817517 h 1059370"/>
              <a:gd name="connsiteX2" fmla="*/ 203291 w 2169252"/>
              <a:gd name="connsiteY2" fmla="*/ 703086 h 1059370"/>
              <a:gd name="connsiteX3" fmla="*/ 766833 w 2169252"/>
              <a:gd name="connsiteY3" fmla="*/ 248293 h 1059370"/>
              <a:gd name="connsiteX4" fmla="*/ 1219243 w 2169252"/>
              <a:gd name="connsiteY4" fmla="*/ 145933 h 1059370"/>
              <a:gd name="connsiteX5" fmla="*/ 1519367 w 2169252"/>
              <a:gd name="connsiteY5" fmla="*/ 407745 h 1059370"/>
              <a:gd name="connsiteX6" fmla="*/ 1861260 w 2169252"/>
              <a:gd name="connsiteY6" fmla="*/ 972536 h 1059370"/>
              <a:gd name="connsiteX7" fmla="*/ 1132391 w 2169252"/>
              <a:gd name="connsiteY7" fmla="*/ 928750 h 1059370"/>
              <a:gd name="connsiteX0" fmla="*/ 1132391 w 2169252"/>
              <a:gd name="connsiteY0" fmla="*/ 928750 h 1059370"/>
              <a:gd name="connsiteX1" fmla="*/ 537800 w 2169252"/>
              <a:gd name="connsiteY1" fmla="*/ 817517 h 1059370"/>
              <a:gd name="connsiteX2" fmla="*/ 203291 w 2169252"/>
              <a:gd name="connsiteY2" fmla="*/ 703086 h 1059370"/>
              <a:gd name="connsiteX3" fmla="*/ 766833 w 2169252"/>
              <a:gd name="connsiteY3" fmla="*/ 248293 h 1059370"/>
              <a:gd name="connsiteX4" fmla="*/ 1219243 w 2169252"/>
              <a:gd name="connsiteY4" fmla="*/ 145933 h 1059370"/>
              <a:gd name="connsiteX5" fmla="*/ 1519367 w 2169252"/>
              <a:gd name="connsiteY5" fmla="*/ 407745 h 1059370"/>
              <a:gd name="connsiteX6" fmla="*/ 1861260 w 2169252"/>
              <a:gd name="connsiteY6" fmla="*/ 972536 h 1059370"/>
              <a:gd name="connsiteX7" fmla="*/ 1132391 w 2169252"/>
              <a:gd name="connsiteY7" fmla="*/ 928750 h 1059370"/>
              <a:gd name="connsiteX0" fmla="*/ 1132391 w 2169252"/>
              <a:gd name="connsiteY0" fmla="*/ 928750 h 1029456"/>
              <a:gd name="connsiteX1" fmla="*/ 537800 w 2169252"/>
              <a:gd name="connsiteY1" fmla="*/ 817517 h 1029456"/>
              <a:gd name="connsiteX2" fmla="*/ 203291 w 2169252"/>
              <a:gd name="connsiteY2" fmla="*/ 703086 h 1029456"/>
              <a:gd name="connsiteX3" fmla="*/ 766833 w 2169252"/>
              <a:gd name="connsiteY3" fmla="*/ 248293 h 1029456"/>
              <a:gd name="connsiteX4" fmla="*/ 1219243 w 2169252"/>
              <a:gd name="connsiteY4" fmla="*/ 145933 h 1029456"/>
              <a:gd name="connsiteX5" fmla="*/ 1519367 w 2169252"/>
              <a:gd name="connsiteY5" fmla="*/ 407745 h 1029456"/>
              <a:gd name="connsiteX6" fmla="*/ 1861260 w 2169252"/>
              <a:gd name="connsiteY6" fmla="*/ 972536 h 1029456"/>
              <a:gd name="connsiteX7" fmla="*/ 1132391 w 2169252"/>
              <a:gd name="connsiteY7" fmla="*/ 928750 h 1029456"/>
              <a:gd name="connsiteX0" fmla="*/ 1132391 w 2169252"/>
              <a:gd name="connsiteY0" fmla="*/ 928750 h 1050961"/>
              <a:gd name="connsiteX1" fmla="*/ 537800 w 2169252"/>
              <a:gd name="connsiteY1" fmla="*/ 817517 h 1050961"/>
              <a:gd name="connsiteX2" fmla="*/ 203291 w 2169252"/>
              <a:gd name="connsiteY2" fmla="*/ 703086 h 1050961"/>
              <a:gd name="connsiteX3" fmla="*/ 766833 w 2169252"/>
              <a:gd name="connsiteY3" fmla="*/ 248293 h 1050961"/>
              <a:gd name="connsiteX4" fmla="*/ 1219243 w 2169252"/>
              <a:gd name="connsiteY4" fmla="*/ 145933 h 1050961"/>
              <a:gd name="connsiteX5" fmla="*/ 1519367 w 2169252"/>
              <a:gd name="connsiteY5" fmla="*/ 407745 h 1050961"/>
              <a:gd name="connsiteX6" fmla="*/ 1861260 w 2169252"/>
              <a:gd name="connsiteY6" fmla="*/ 972536 h 1050961"/>
              <a:gd name="connsiteX7" fmla="*/ 1132391 w 2169252"/>
              <a:gd name="connsiteY7" fmla="*/ 928750 h 105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9252" h="1050961">
                <a:moveTo>
                  <a:pt x="1132391" y="928750"/>
                </a:moveTo>
                <a:lnTo>
                  <a:pt x="537800" y="817517"/>
                </a:lnTo>
                <a:cubicBezTo>
                  <a:pt x="364361" y="784644"/>
                  <a:pt x="255951" y="754535"/>
                  <a:pt x="203291" y="703086"/>
                </a:cubicBezTo>
                <a:cubicBezTo>
                  <a:pt x="0" y="543647"/>
                  <a:pt x="118259" y="0"/>
                  <a:pt x="766833" y="248293"/>
                </a:cubicBezTo>
                <a:cubicBezTo>
                  <a:pt x="865330" y="141149"/>
                  <a:pt x="993192" y="86836"/>
                  <a:pt x="1219243" y="145933"/>
                </a:cubicBezTo>
                <a:cubicBezTo>
                  <a:pt x="1419482" y="215140"/>
                  <a:pt x="1459118" y="256571"/>
                  <a:pt x="1519367" y="407745"/>
                </a:cubicBezTo>
                <a:cubicBezTo>
                  <a:pt x="1951611" y="308098"/>
                  <a:pt x="2169252" y="804983"/>
                  <a:pt x="1861260" y="972536"/>
                </a:cubicBezTo>
                <a:cubicBezTo>
                  <a:pt x="1750113" y="1050961"/>
                  <a:pt x="1237984" y="943688"/>
                  <a:pt x="1132391" y="928750"/>
                </a:cubicBezTo>
                <a:close/>
              </a:path>
            </a:pathLst>
          </a:custGeom>
          <a:solidFill>
            <a:srgbClr val="F3B14F"/>
          </a:solidFill>
          <a:ln>
            <a:solidFill>
              <a:srgbClr val="F3B14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207" name="Прямоугольник 207"/>
          <p:cNvSpPr/>
          <p:nvPr/>
        </p:nvSpPr>
        <p:spPr>
          <a:xfrm>
            <a:off x="3848101" y="2533768"/>
            <a:ext cx="703404" cy="221569"/>
          </a:xfrm>
          <a:prstGeom prst="rect">
            <a:avLst/>
          </a:prstGeom>
          <a:solidFill>
            <a:srgbClr val="C87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ea typeface="Lucida Grande" pitchFamily="2" charset="0"/>
                <a:cs typeface="Lucida Grande" pitchFamily="2" charset="0"/>
              </a:rPr>
              <a:t>MASK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283842" y="1417698"/>
            <a:ext cx="1840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PRODUCTION  </a:t>
            </a:r>
            <a:r>
              <a:rPr lang="en-US" sz="1400" dirty="0" smtClean="0">
                <a:solidFill>
                  <a:schemeClr val="bg1"/>
                </a:solidFill>
              </a:rPr>
              <a:t>SYSTMES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2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NEED TO MASK BEFORE WE DEVELOP ! </a:t>
            </a:r>
            <a:endParaRPr lang="en-US" dirty="0"/>
          </a:p>
        </p:txBody>
      </p:sp>
      <p:sp>
        <p:nvSpPr>
          <p:cNvPr id="3" name="Explosion 1 2"/>
          <p:cNvSpPr/>
          <p:nvPr/>
        </p:nvSpPr>
        <p:spPr>
          <a:xfrm>
            <a:off x="2171699" y="1057275"/>
            <a:ext cx="4657725" cy="2895600"/>
          </a:xfrm>
          <a:prstGeom prst="irregularSeal1">
            <a:avLst/>
          </a:prstGeom>
          <a:solidFill>
            <a:srgbClr val="C87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24250" y="2133600"/>
            <a:ext cx="208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BUMMER!  COMPLIANCE!!!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914776"/>
            <a:ext cx="78295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87D0E"/>
                </a:solidFill>
                <a:latin typeface="UniversCondC" pitchFamily="50" charset="-52"/>
              </a:rPr>
              <a:t>SO WHAT IS THE CATCH?</a:t>
            </a:r>
          </a:p>
          <a:p>
            <a:endParaRPr lang="en-US" dirty="0" smtClean="0">
              <a:solidFill>
                <a:srgbClr val="C87D0E"/>
              </a:solidFill>
              <a:latin typeface="UniversCondC" pitchFamily="50" charset="-52"/>
            </a:endParaRPr>
          </a:p>
          <a:p>
            <a:r>
              <a:rPr lang="en-US" dirty="0" smtClean="0">
                <a:solidFill>
                  <a:srgbClr val="C87D0E"/>
                </a:solidFill>
                <a:latin typeface="UniversCondC" pitchFamily="50" charset="-52"/>
              </a:rPr>
              <a:t>MASKING IS DEVELOPMENT ACTIVITY AND TAKES TIME</a:t>
            </a:r>
          </a:p>
          <a:p>
            <a:endParaRPr lang="en-US" dirty="0" smtClean="0">
              <a:solidFill>
                <a:srgbClr val="C87D0E"/>
              </a:solidFill>
              <a:latin typeface="UniversCondC" pitchFamily="50" charset="-52"/>
            </a:endParaRPr>
          </a:p>
          <a:p>
            <a:r>
              <a:rPr lang="en-US" dirty="0" smtClean="0">
                <a:solidFill>
                  <a:srgbClr val="C87D0E"/>
                </a:solidFill>
                <a:latin typeface="UniversCondC" pitchFamily="50" charset="-52"/>
              </a:rPr>
              <a:t>THAT IS WHY IT IS OFTEN “FORGOTTEN” IN THE BEGINNING OF THE CYCLE, MAKING YOUR ORGANIZATION INSTANTLY NON-COMPLIANT</a:t>
            </a:r>
          </a:p>
          <a:p>
            <a:endParaRPr lang="en-US" dirty="0" smtClean="0">
              <a:solidFill>
                <a:srgbClr val="C87D0E"/>
              </a:solidFill>
              <a:latin typeface="UniversCondC" pitchFamily="50" charset="-52"/>
            </a:endParaRPr>
          </a:p>
          <a:p>
            <a:r>
              <a:rPr lang="en-US" dirty="0" smtClean="0">
                <a:solidFill>
                  <a:srgbClr val="C87D0E"/>
                </a:solidFill>
                <a:latin typeface="UniversCondC" pitchFamily="50" charset="-52"/>
              </a:rPr>
              <a:t>CURRENT SOLUTIONS USUALLY WORK ON A GOLDEN DB COPY OF EXISTING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Группа 154"/>
          <p:cNvGrpSpPr/>
          <p:nvPr/>
        </p:nvGrpSpPr>
        <p:grpSpPr>
          <a:xfrm>
            <a:off x="792787" y="2115640"/>
            <a:ext cx="7722460" cy="2591147"/>
            <a:chOff x="792787" y="1867990"/>
            <a:chExt cx="7722460" cy="2591147"/>
          </a:xfrm>
        </p:grpSpPr>
        <p:grpSp>
          <p:nvGrpSpPr>
            <p:cNvPr id="154" name="Группа 153"/>
            <p:cNvGrpSpPr/>
            <p:nvPr/>
          </p:nvGrpSpPr>
          <p:grpSpPr>
            <a:xfrm>
              <a:off x="792787" y="1867990"/>
              <a:ext cx="7722460" cy="2591147"/>
              <a:chOff x="792787" y="1867990"/>
              <a:chExt cx="7722460" cy="2591147"/>
            </a:xfrm>
          </p:grpSpPr>
          <p:cxnSp>
            <p:nvCxnSpPr>
              <p:cNvPr id="74" name="Прямая соединительная линия 73"/>
              <p:cNvCxnSpPr/>
              <p:nvPr/>
            </p:nvCxnSpPr>
            <p:spPr>
              <a:xfrm rot="10800000" flipV="1">
                <a:off x="1342196" y="2823979"/>
                <a:ext cx="85716" cy="4162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" name="Группа 152"/>
              <p:cNvGrpSpPr/>
              <p:nvPr/>
            </p:nvGrpSpPr>
            <p:grpSpPr>
              <a:xfrm>
                <a:off x="792787" y="1867990"/>
                <a:ext cx="7722460" cy="2591147"/>
                <a:chOff x="792787" y="1867990"/>
                <a:chExt cx="7722460" cy="2591147"/>
              </a:xfrm>
            </p:grpSpPr>
            <p:grpSp>
              <p:nvGrpSpPr>
                <p:cNvPr id="145" name="Группа 144"/>
                <p:cNvGrpSpPr/>
                <p:nvPr/>
              </p:nvGrpSpPr>
              <p:grpSpPr>
                <a:xfrm>
                  <a:off x="792787" y="1867990"/>
                  <a:ext cx="7722460" cy="2591147"/>
                  <a:chOff x="792787" y="1867990"/>
                  <a:chExt cx="7722460" cy="2591147"/>
                </a:xfrm>
              </p:grpSpPr>
              <p:grpSp>
                <p:nvGrpSpPr>
                  <p:cNvPr id="144" name="Группа 143"/>
                  <p:cNvGrpSpPr/>
                  <p:nvPr/>
                </p:nvGrpSpPr>
                <p:grpSpPr>
                  <a:xfrm>
                    <a:off x="792787" y="1867990"/>
                    <a:ext cx="7722460" cy="2591147"/>
                    <a:chOff x="792787" y="1867990"/>
                    <a:chExt cx="7722460" cy="2591147"/>
                  </a:xfrm>
                </p:grpSpPr>
                <p:grpSp>
                  <p:nvGrpSpPr>
                    <p:cNvPr id="142" name="Группа 141"/>
                    <p:cNvGrpSpPr/>
                    <p:nvPr/>
                  </p:nvGrpSpPr>
                  <p:grpSpPr>
                    <a:xfrm>
                      <a:off x="792787" y="1867990"/>
                      <a:ext cx="7081028" cy="2591147"/>
                      <a:chOff x="792787" y="1867990"/>
                      <a:chExt cx="7081028" cy="2591147"/>
                    </a:xfrm>
                  </p:grpSpPr>
                  <p:cxnSp>
                    <p:nvCxnSpPr>
                      <p:cNvPr id="83" name="Прямая соединительная линия 82"/>
                      <p:cNvCxnSpPr/>
                      <p:nvPr/>
                    </p:nvCxnSpPr>
                    <p:spPr>
                      <a:xfrm rot="5400000">
                        <a:off x="-499152" y="3163044"/>
                        <a:ext cx="259010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Прямая соединительная линия 85"/>
                      <p:cNvCxnSpPr/>
                      <p:nvPr/>
                    </p:nvCxnSpPr>
                    <p:spPr>
                      <a:xfrm>
                        <a:off x="1338592" y="3861164"/>
                        <a:ext cx="682846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Прямая соединительная линия 86"/>
                      <p:cNvCxnSpPr/>
                      <p:nvPr/>
                    </p:nvCxnSpPr>
                    <p:spPr>
                      <a:xfrm>
                        <a:off x="2109519" y="3864857"/>
                        <a:ext cx="163466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Прямая соединительная линия 87"/>
                      <p:cNvCxnSpPr/>
                      <p:nvPr/>
                    </p:nvCxnSpPr>
                    <p:spPr>
                      <a:xfrm>
                        <a:off x="1335478" y="3687162"/>
                        <a:ext cx="682846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Прямая соединительная линия 88"/>
                      <p:cNvCxnSpPr/>
                      <p:nvPr/>
                    </p:nvCxnSpPr>
                    <p:spPr>
                      <a:xfrm>
                        <a:off x="1319904" y="3442001"/>
                        <a:ext cx="706393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Прямая соединительная линия 89"/>
                      <p:cNvCxnSpPr/>
                      <p:nvPr/>
                    </p:nvCxnSpPr>
                    <p:spPr>
                      <a:xfrm>
                        <a:off x="1316790" y="3365803"/>
                        <a:ext cx="706393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Прямая соединительная линия 91"/>
                      <p:cNvCxnSpPr/>
                      <p:nvPr/>
                    </p:nvCxnSpPr>
                    <p:spPr>
                      <a:xfrm>
                        <a:off x="2108720" y="3445115"/>
                        <a:ext cx="786451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Прямая соединительная линия 97"/>
                      <p:cNvCxnSpPr/>
                      <p:nvPr/>
                    </p:nvCxnSpPr>
                    <p:spPr>
                      <a:xfrm>
                        <a:off x="2102491" y="3365803"/>
                        <a:ext cx="786451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9" name="Прямая соединительная линия 108"/>
                      <p:cNvCxnSpPr/>
                      <p:nvPr/>
                    </p:nvCxnSpPr>
                    <p:spPr>
                      <a:xfrm rot="10800000">
                        <a:off x="1342284" y="2399623"/>
                        <a:ext cx="72523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Прямая соединительная линия 115"/>
                      <p:cNvCxnSpPr/>
                      <p:nvPr/>
                    </p:nvCxnSpPr>
                    <p:spPr>
                      <a:xfrm rot="5400000">
                        <a:off x="1123917" y="2612256"/>
                        <a:ext cx="439218" cy="3566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Прямая соединительная линия 127"/>
                      <p:cNvCxnSpPr/>
                      <p:nvPr/>
                    </p:nvCxnSpPr>
                    <p:spPr>
                      <a:xfrm rot="16200000" flipV="1">
                        <a:off x="2224995" y="2985458"/>
                        <a:ext cx="1412786" cy="1033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1" name="Прямая соединительная линия 130"/>
                      <p:cNvCxnSpPr/>
                      <p:nvPr/>
                    </p:nvCxnSpPr>
                    <p:spPr>
                      <a:xfrm>
                        <a:off x="2349426" y="2285408"/>
                        <a:ext cx="57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0" name="Прямая соединительная линия 139"/>
                      <p:cNvCxnSpPr/>
                      <p:nvPr/>
                    </p:nvCxnSpPr>
                    <p:spPr>
                      <a:xfrm>
                        <a:off x="795902" y="2285408"/>
                        <a:ext cx="259011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Прямая соединительная линия 146"/>
                      <p:cNvCxnSpPr/>
                      <p:nvPr/>
                    </p:nvCxnSpPr>
                    <p:spPr>
                      <a:xfrm>
                        <a:off x="795902" y="2085008"/>
                        <a:ext cx="254151" cy="25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" name="Прямая соединительная линия 151"/>
                      <p:cNvCxnSpPr/>
                      <p:nvPr/>
                    </p:nvCxnSpPr>
                    <p:spPr>
                      <a:xfrm flipV="1">
                        <a:off x="792787" y="1872840"/>
                        <a:ext cx="270179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6" name="Прямая соединительная линия 165"/>
                      <p:cNvCxnSpPr/>
                      <p:nvPr/>
                    </p:nvCxnSpPr>
                    <p:spPr>
                      <a:xfrm flipV="1">
                        <a:off x="2406580" y="2088123"/>
                        <a:ext cx="2343263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8" name="Прямая соединительная линия 167"/>
                      <p:cNvCxnSpPr/>
                      <p:nvPr/>
                    </p:nvCxnSpPr>
                    <p:spPr>
                      <a:xfrm rot="5400000">
                        <a:off x="4457921" y="2374543"/>
                        <a:ext cx="578035" cy="104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" name="Прямая соединительная линия 181"/>
                      <p:cNvCxnSpPr/>
                      <p:nvPr/>
                    </p:nvCxnSpPr>
                    <p:spPr>
                      <a:xfrm rot="16200000" flipH="1">
                        <a:off x="3377516" y="3040080"/>
                        <a:ext cx="1039" cy="819416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" name="Прямая соединительная линия 182"/>
                      <p:cNvCxnSpPr/>
                      <p:nvPr/>
                    </p:nvCxnSpPr>
                    <p:spPr>
                      <a:xfrm>
                        <a:off x="2974993" y="3368918"/>
                        <a:ext cx="767614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" name="Прямая соединительная линия 193"/>
                      <p:cNvCxnSpPr/>
                      <p:nvPr/>
                    </p:nvCxnSpPr>
                    <p:spPr>
                      <a:xfrm rot="5400000">
                        <a:off x="3992932" y="3527954"/>
                        <a:ext cx="1506972" cy="2077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8" name="Прямая соединительная линия 197"/>
                      <p:cNvCxnSpPr/>
                      <p:nvPr/>
                    </p:nvCxnSpPr>
                    <p:spPr>
                      <a:xfrm>
                        <a:off x="2592475" y="1874017"/>
                        <a:ext cx="4181936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0" name="Прямая соединительная линия 199"/>
                      <p:cNvCxnSpPr/>
                      <p:nvPr/>
                    </p:nvCxnSpPr>
                    <p:spPr>
                      <a:xfrm rot="5400000">
                        <a:off x="5485265" y="3163564"/>
                        <a:ext cx="2590107" cy="1039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2" name="Прямая соединительная линия 211"/>
                      <p:cNvCxnSpPr/>
                      <p:nvPr/>
                    </p:nvCxnSpPr>
                    <p:spPr>
                      <a:xfrm>
                        <a:off x="5803237" y="3867911"/>
                        <a:ext cx="932439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1" name="Прямая соединительная линия 220"/>
                      <p:cNvCxnSpPr/>
                      <p:nvPr/>
                    </p:nvCxnSpPr>
                    <p:spPr>
                      <a:xfrm>
                        <a:off x="6814226" y="3869230"/>
                        <a:ext cx="1059589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7" name="Прямая соединительная линия 226"/>
                      <p:cNvCxnSpPr/>
                      <p:nvPr/>
                    </p:nvCxnSpPr>
                    <p:spPr>
                      <a:xfrm>
                        <a:off x="2109519" y="4275632"/>
                        <a:ext cx="901861" cy="259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1" name="Прямая соединительная линия 240"/>
                      <p:cNvCxnSpPr/>
                      <p:nvPr/>
                    </p:nvCxnSpPr>
                    <p:spPr>
                      <a:xfrm>
                        <a:off x="4534721" y="4453447"/>
                        <a:ext cx="1177321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5" name="Прямая соединительная линия 244"/>
                      <p:cNvCxnSpPr/>
                      <p:nvPr/>
                    </p:nvCxnSpPr>
                    <p:spPr>
                      <a:xfrm>
                        <a:off x="5797008" y="4453563"/>
                        <a:ext cx="98895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7" name="Прямая соединительная линия 326"/>
                      <p:cNvCxnSpPr/>
                      <p:nvPr/>
                    </p:nvCxnSpPr>
                    <p:spPr>
                      <a:xfrm rot="16200000" flipH="1">
                        <a:off x="1250529" y="3776613"/>
                        <a:ext cx="174244" cy="1953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4" name="Прямая соединительная линия 333"/>
                      <p:cNvCxnSpPr/>
                      <p:nvPr/>
                    </p:nvCxnSpPr>
                    <p:spPr>
                      <a:xfrm>
                        <a:off x="2107937" y="3687183"/>
                        <a:ext cx="141279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8" name="Прямая соединительная линия 337"/>
                      <p:cNvCxnSpPr/>
                      <p:nvPr/>
                    </p:nvCxnSpPr>
                    <p:spPr>
                      <a:xfrm>
                        <a:off x="2713627" y="3687158"/>
                        <a:ext cx="21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0" name="Прямая соединительная линия 339"/>
                      <p:cNvCxnSpPr/>
                      <p:nvPr/>
                    </p:nvCxnSpPr>
                    <p:spPr>
                      <a:xfrm rot="5400000" flipH="1" flipV="1">
                        <a:off x="1066772" y="3497757"/>
                        <a:ext cx="10" cy="376743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3" name="Прямая соединительная линия 342"/>
                      <p:cNvCxnSpPr/>
                      <p:nvPr/>
                    </p:nvCxnSpPr>
                    <p:spPr>
                      <a:xfrm rot="5400000" flipH="1">
                        <a:off x="1409943" y="3656338"/>
                        <a:ext cx="0" cy="1232881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5" name="Прямая соединительная линия 344"/>
                      <p:cNvCxnSpPr/>
                      <p:nvPr/>
                    </p:nvCxnSpPr>
                    <p:spPr>
                      <a:xfrm rot="5400000" flipH="1">
                        <a:off x="1408386" y="3838565"/>
                        <a:ext cx="0" cy="1229766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8" name="Прямая соединительная линия 347"/>
                      <p:cNvCxnSpPr/>
                      <p:nvPr/>
                    </p:nvCxnSpPr>
                    <p:spPr>
                      <a:xfrm>
                        <a:off x="2114261" y="4456563"/>
                        <a:ext cx="1632258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" name="Прямая соединительная линия 350"/>
                      <p:cNvCxnSpPr/>
                      <p:nvPr/>
                    </p:nvCxnSpPr>
                    <p:spPr>
                      <a:xfrm rot="5400000">
                        <a:off x="3579545" y="4114373"/>
                        <a:ext cx="1418" cy="32785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3" name="Прямая соединительная линия 352"/>
                      <p:cNvCxnSpPr/>
                      <p:nvPr/>
                    </p:nvCxnSpPr>
                    <p:spPr>
                      <a:xfrm rot="5400000" flipH="1" flipV="1">
                        <a:off x="4290030" y="3816377"/>
                        <a:ext cx="0" cy="919032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5" name="Прямая соединительная линия 354"/>
                      <p:cNvCxnSpPr/>
                      <p:nvPr/>
                    </p:nvCxnSpPr>
                    <p:spPr>
                      <a:xfrm>
                        <a:off x="3829559" y="4453563"/>
                        <a:ext cx="235464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Прямая соединительная линия 124"/>
                      <p:cNvCxnSpPr/>
                      <p:nvPr/>
                    </p:nvCxnSpPr>
                    <p:spPr>
                      <a:xfrm rot="5400000">
                        <a:off x="2484618" y="2633844"/>
                        <a:ext cx="390871" cy="3956"/>
                      </a:xfrm>
                      <a:prstGeom prst="line">
                        <a:avLst/>
                      </a:prstGeom>
                      <a:ln w="12700"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91" name="Прямая соединительная линия 190"/>
                    <p:cNvCxnSpPr/>
                    <p:nvPr/>
                  </p:nvCxnSpPr>
                  <p:spPr>
                    <a:xfrm>
                      <a:off x="3835788" y="3368918"/>
                      <a:ext cx="866509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Прямая соединительная линия 192"/>
                    <p:cNvCxnSpPr/>
                    <p:nvPr/>
                  </p:nvCxnSpPr>
                  <p:spPr>
                    <a:xfrm>
                      <a:off x="4794181" y="3368918"/>
                      <a:ext cx="965404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9" name="Прямая соединительная линия 378"/>
                    <p:cNvCxnSpPr/>
                    <p:nvPr/>
                  </p:nvCxnSpPr>
                  <p:spPr>
                    <a:xfrm rot="5400000">
                      <a:off x="7796586" y="3796028"/>
                      <a:ext cx="155406" cy="2077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1" name="Прямая соединительная линия 400"/>
                    <p:cNvCxnSpPr/>
                    <p:nvPr/>
                  </p:nvCxnSpPr>
                  <p:spPr>
                    <a:xfrm rot="10800000">
                      <a:off x="8293911" y="3396278"/>
                      <a:ext cx="221336" cy="489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" name="Прямая соединительная линия 394"/>
                    <p:cNvCxnSpPr/>
                    <p:nvPr/>
                  </p:nvCxnSpPr>
                  <p:spPr>
                    <a:xfrm rot="5400000">
                      <a:off x="8324625" y="4134108"/>
                      <a:ext cx="376743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9" name="Прямая соединительная линия 398"/>
                    <p:cNvCxnSpPr/>
                    <p:nvPr/>
                  </p:nvCxnSpPr>
                  <p:spPr>
                    <a:xfrm rot="5400000">
                      <a:off x="8323587" y="3578384"/>
                      <a:ext cx="376743" cy="2077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96" name="Прямая соединительная линия 395"/>
                  <p:cNvCxnSpPr/>
                  <p:nvPr/>
                </p:nvCxnSpPr>
                <p:spPr>
                  <a:xfrm rot="10800000">
                    <a:off x="8373936" y="4319533"/>
                    <a:ext cx="141279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3" name="Прямая соединительная линия 132"/>
                <p:cNvCxnSpPr/>
                <p:nvPr/>
              </p:nvCxnSpPr>
              <p:spPr>
                <a:xfrm rot="5400000">
                  <a:off x="1944583" y="2514600"/>
                  <a:ext cx="243444" cy="1588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Прямая соединительная линия 118"/>
                <p:cNvCxnSpPr/>
                <p:nvPr/>
              </p:nvCxnSpPr>
              <p:spPr>
                <a:xfrm rot="10800000">
                  <a:off x="2065435" y="2441157"/>
                  <a:ext cx="621785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2" name="Прямая соединительная линия 161"/>
            <p:cNvCxnSpPr/>
            <p:nvPr/>
          </p:nvCxnSpPr>
          <p:spPr>
            <a:xfrm>
              <a:off x="4072537" y="2828136"/>
              <a:ext cx="429875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0" y="190501"/>
            <a:ext cx="7308304" cy="8810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 :: YET ANOTHER WAY :: MASKING IN ETL</a:t>
            </a:r>
            <a:endParaRPr lang="en-US" dirty="0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rot="5400000">
            <a:off x="5074587" y="4154520"/>
            <a:ext cx="1365693" cy="2077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142547" y="2640993"/>
            <a:ext cx="1224414" cy="7629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Staging/</a:t>
            </a:r>
            <a:r>
              <a:rPr lang="en-US" sz="900" b="1" dirty="0" err="1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UAT:Move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 New Master data, test for deployment Do UAT 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>
            <a:off x="753389" y="4110471"/>
            <a:ext cx="2628000" cy="0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1500576" y="2749748"/>
            <a:ext cx="1121407" cy="6541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SANDBOX: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Create master data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and  test cases. test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cxnSp>
        <p:nvCxnSpPr>
          <p:cNvPr id="186" name="Прямая соединительная линия 185"/>
          <p:cNvCxnSpPr/>
          <p:nvPr/>
        </p:nvCxnSpPr>
        <p:spPr>
          <a:xfrm rot="5400000">
            <a:off x="2617090" y="4241180"/>
            <a:ext cx="2340515" cy="2077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3265735" y="2656895"/>
            <a:ext cx="988950" cy="7470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QA: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Move new 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master data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Run test cases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2219702" y="3823887"/>
            <a:ext cx="2492808" cy="997730"/>
            <a:chOff x="2219702" y="3576237"/>
            <a:chExt cx="2492808" cy="997730"/>
          </a:xfrm>
        </p:grpSpPr>
        <p:sp>
          <p:nvSpPr>
            <p:cNvPr id="208" name="TextBox 207"/>
            <p:cNvSpPr txBox="1"/>
            <p:nvPr/>
          </p:nvSpPr>
          <p:spPr>
            <a:xfrm>
              <a:off x="2219702" y="3576237"/>
              <a:ext cx="5233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FF0000"/>
                  </a:solidFill>
                  <a:ea typeface="Lucida Grande" pitchFamily="2" charset="0"/>
                  <a:cs typeface="Lucida Grande" pitchFamily="2" charset="0"/>
                </a:rPr>
                <a:t>ERRORS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2951800" y="4156560"/>
              <a:ext cx="668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FF0000"/>
                  </a:solidFill>
                  <a:ea typeface="Lucida Grande" pitchFamily="2" charset="0"/>
                  <a:cs typeface="Lucida Grande" pitchFamily="2" charset="0"/>
                </a:rPr>
                <a:t>ERRORS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4043815" y="4358523"/>
              <a:ext cx="668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FF0000"/>
                  </a:solidFill>
                  <a:ea typeface="Lucida Grande" pitchFamily="2" charset="0"/>
                  <a:cs typeface="Lucida Grande" pitchFamily="2" charset="0"/>
                </a:rPr>
                <a:t>ERRORS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7" name="TextBox 246"/>
          <p:cNvSpPr txBox="1"/>
          <p:nvPr/>
        </p:nvSpPr>
        <p:spPr>
          <a:xfrm>
            <a:off x="5316014" y="4821568"/>
            <a:ext cx="9054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C87D0E"/>
                </a:solidFill>
                <a:ea typeface="Lucida Grande" pitchFamily="2" charset="0"/>
                <a:cs typeface="Lucida Grande" pitchFamily="2" charset="0"/>
              </a:rPr>
              <a:t>Move Staging</a:t>
            </a:r>
            <a:endParaRPr lang="ru-RU" sz="900" b="1" dirty="0">
              <a:solidFill>
                <a:srgbClr val="C87D0E"/>
              </a:solidFill>
            </a:endParaRPr>
          </a:p>
        </p:txBody>
      </p:sp>
      <p:cxnSp>
        <p:nvCxnSpPr>
          <p:cNvPr id="255" name="Прямая соединительная линия 254"/>
          <p:cNvCxnSpPr/>
          <p:nvPr/>
        </p:nvCxnSpPr>
        <p:spPr>
          <a:xfrm rot="5400000" flipH="1" flipV="1">
            <a:off x="5569062" y="5223843"/>
            <a:ext cx="376743" cy="2077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/>
          <p:cNvCxnSpPr/>
          <p:nvPr/>
        </p:nvCxnSpPr>
        <p:spPr>
          <a:xfrm>
            <a:off x="2065408" y="5413767"/>
            <a:ext cx="565114" cy="2077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/>
          <p:cNvSpPr txBox="1"/>
          <p:nvPr/>
        </p:nvSpPr>
        <p:spPr>
          <a:xfrm>
            <a:off x="2611331" y="5294022"/>
            <a:ext cx="114633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C87D0E"/>
                </a:solidFill>
                <a:ea typeface="Lucida Grande" pitchFamily="2" charset="0"/>
                <a:cs typeface="Lucida Grande" pitchFamily="2" charset="0"/>
              </a:rPr>
              <a:t>Move To Sandbox</a:t>
            </a:r>
            <a:endParaRPr lang="ru-RU" sz="900" b="1" dirty="0">
              <a:solidFill>
                <a:srgbClr val="C87D0E"/>
              </a:solidFill>
            </a:endParaRPr>
          </a:p>
        </p:txBody>
      </p:sp>
      <p:cxnSp>
        <p:nvCxnSpPr>
          <p:cNvPr id="259" name="Прямая соединительная линия 258"/>
          <p:cNvCxnSpPr/>
          <p:nvPr/>
        </p:nvCxnSpPr>
        <p:spPr>
          <a:xfrm>
            <a:off x="3647847" y="5413767"/>
            <a:ext cx="429875" cy="2077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TextBox 261"/>
          <p:cNvSpPr txBox="1"/>
          <p:nvPr/>
        </p:nvSpPr>
        <p:spPr>
          <a:xfrm>
            <a:off x="4052565" y="5294022"/>
            <a:ext cx="1003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C87D0E"/>
                </a:solidFill>
                <a:ea typeface="Lucida Grande" pitchFamily="2" charset="0"/>
                <a:cs typeface="Lucida Grande" pitchFamily="2" charset="0"/>
              </a:rPr>
              <a:t>Move To QA</a:t>
            </a:r>
            <a:endParaRPr lang="ru-RU" sz="900" b="1" dirty="0">
              <a:solidFill>
                <a:srgbClr val="C87D0E"/>
              </a:solidFill>
            </a:endParaRPr>
          </a:p>
        </p:txBody>
      </p:sp>
      <p:cxnSp>
        <p:nvCxnSpPr>
          <p:cNvPr id="263" name="Прямая соединительная линия 262"/>
          <p:cNvCxnSpPr/>
          <p:nvPr/>
        </p:nvCxnSpPr>
        <p:spPr>
          <a:xfrm>
            <a:off x="4811753" y="5413767"/>
            <a:ext cx="1977900" cy="2077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Равнобедренный треугольник 184"/>
          <p:cNvSpPr/>
          <p:nvPr/>
        </p:nvSpPr>
        <p:spPr>
          <a:xfrm>
            <a:off x="3745018" y="3384571"/>
            <a:ext cx="94186" cy="94186"/>
          </a:xfrm>
          <a:prstGeom prst="triangle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/>
          </a:p>
        </p:txBody>
      </p:sp>
      <p:sp>
        <p:nvSpPr>
          <p:cNvPr id="69" name="Равнобедренный треугольник 68"/>
          <p:cNvSpPr/>
          <p:nvPr/>
        </p:nvSpPr>
        <p:spPr>
          <a:xfrm>
            <a:off x="2024107" y="3384571"/>
            <a:ext cx="94186" cy="94186"/>
          </a:xfrm>
          <a:prstGeom prst="triangle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/>
          </a:p>
        </p:txBody>
      </p:sp>
      <p:sp>
        <p:nvSpPr>
          <p:cNvPr id="71" name="Прямоугольник 70"/>
          <p:cNvSpPr/>
          <p:nvPr/>
        </p:nvSpPr>
        <p:spPr>
          <a:xfrm>
            <a:off x="285719" y="3128962"/>
            <a:ext cx="1059589" cy="8048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Create a DDL script in the source control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Create DML Scripts - optional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grpSp>
        <p:nvGrpSpPr>
          <p:cNvPr id="143" name="Группа 142"/>
          <p:cNvGrpSpPr/>
          <p:nvPr/>
        </p:nvGrpSpPr>
        <p:grpSpPr>
          <a:xfrm>
            <a:off x="1241704" y="3570354"/>
            <a:ext cx="5590417" cy="1194692"/>
            <a:chOff x="1241704" y="3322704"/>
            <a:chExt cx="5590417" cy="1194692"/>
          </a:xfrm>
          <a:solidFill>
            <a:schemeClr val="bg2">
              <a:lumMod val="75000"/>
            </a:schemeClr>
          </a:solidFill>
        </p:grpSpPr>
        <p:sp>
          <p:nvSpPr>
            <p:cNvPr id="339" name="Арка 338"/>
            <p:cNvSpPr/>
            <p:nvPr/>
          </p:nvSpPr>
          <p:spPr>
            <a:xfrm>
              <a:off x="1241704" y="3643557"/>
              <a:ext cx="103604" cy="103604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9" name="Группа 138"/>
            <p:cNvGrpSpPr/>
            <p:nvPr/>
          </p:nvGrpSpPr>
          <p:grpSpPr>
            <a:xfrm>
              <a:off x="2014635" y="3322704"/>
              <a:ext cx="4817486" cy="1194692"/>
              <a:chOff x="2014635" y="3322704"/>
              <a:chExt cx="4817486" cy="1194692"/>
            </a:xfrm>
            <a:grpFill/>
          </p:grpSpPr>
          <p:sp>
            <p:nvSpPr>
              <p:cNvPr id="65" name="Арка 64"/>
              <p:cNvSpPr/>
              <p:nvPr/>
            </p:nvSpPr>
            <p:spPr>
              <a:xfrm>
                <a:off x="2014635" y="3817148"/>
                <a:ext cx="103604" cy="103604"/>
              </a:xfrm>
              <a:prstGeom prst="blockArc">
                <a:avLst>
                  <a:gd name="adj1" fmla="val 10800000"/>
                  <a:gd name="adj2" fmla="val 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Арка 92"/>
              <p:cNvSpPr/>
              <p:nvPr/>
            </p:nvSpPr>
            <p:spPr>
              <a:xfrm>
                <a:off x="2014635" y="3643557"/>
                <a:ext cx="103604" cy="103604"/>
              </a:xfrm>
              <a:prstGeom prst="blockArc">
                <a:avLst>
                  <a:gd name="adj1" fmla="val 10800000"/>
                  <a:gd name="adj2" fmla="val 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Арка 93"/>
              <p:cNvSpPr/>
              <p:nvPr/>
            </p:nvSpPr>
            <p:spPr>
              <a:xfrm>
                <a:off x="2014635" y="3397467"/>
                <a:ext cx="103604" cy="103604"/>
              </a:xfrm>
              <a:prstGeom prst="blockArc">
                <a:avLst>
                  <a:gd name="adj1" fmla="val 10800000"/>
                  <a:gd name="adj2" fmla="val 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Арка 94"/>
              <p:cNvSpPr/>
              <p:nvPr/>
            </p:nvSpPr>
            <p:spPr>
              <a:xfrm>
                <a:off x="2014635" y="3322704"/>
                <a:ext cx="103604" cy="103604"/>
              </a:xfrm>
              <a:prstGeom prst="blockArc">
                <a:avLst>
                  <a:gd name="adj1" fmla="val 10800000"/>
                  <a:gd name="adj2" fmla="val 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Арка 174"/>
              <p:cNvSpPr/>
              <p:nvPr/>
            </p:nvSpPr>
            <p:spPr>
              <a:xfrm>
                <a:off x="3735546" y="3821468"/>
                <a:ext cx="103604" cy="103604"/>
              </a:xfrm>
              <a:prstGeom prst="blockArc">
                <a:avLst>
                  <a:gd name="adj1" fmla="val 10800000"/>
                  <a:gd name="adj2" fmla="val 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Арка 176"/>
              <p:cNvSpPr/>
              <p:nvPr/>
            </p:nvSpPr>
            <p:spPr>
              <a:xfrm>
                <a:off x="2879586" y="3402230"/>
                <a:ext cx="103604" cy="103604"/>
              </a:xfrm>
              <a:prstGeom prst="blockArc">
                <a:avLst>
                  <a:gd name="adj1" fmla="val 10800000"/>
                  <a:gd name="adj2" fmla="val 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Арка 177"/>
              <p:cNvSpPr/>
              <p:nvPr/>
            </p:nvSpPr>
            <p:spPr>
              <a:xfrm>
                <a:off x="2879586" y="3327467"/>
                <a:ext cx="103604" cy="103604"/>
              </a:xfrm>
              <a:prstGeom prst="blockArc">
                <a:avLst>
                  <a:gd name="adj1" fmla="val 10800000"/>
                  <a:gd name="adj2" fmla="val 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Арка 183"/>
              <p:cNvSpPr/>
              <p:nvPr/>
            </p:nvSpPr>
            <p:spPr>
              <a:xfrm>
                <a:off x="3735546" y="3325129"/>
                <a:ext cx="103604" cy="103604"/>
              </a:xfrm>
              <a:prstGeom prst="blockArc">
                <a:avLst>
                  <a:gd name="adj1" fmla="val 10800000"/>
                  <a:gd name="adj2" fmla="val 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Арка 191"/>
              <p:cNvSpPr/>
              <p:nvPr/>
            </p:nvSpPr>
            <p:spPr>
              <a:xfrm>
                <a:off x="4694615" y="3322704"/>
                <a:ext cx="103604" cy="103604"/>
              </a:xfrm>
              <a:prstGeom prst="blockArc">
                <a:avLst>
                  <a:gd name="adj1" fmla="val 10800000"/>
                  <a:gd name="adj2" fmla="val 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Арка 214"/>
              <p:cNvSpPr/>
              <p:nvPr/>
            </p:nvSpPr>
            <p:spPr>
              <a:xfrm>
                <a:off x="5705631" y="3823377"/>
                <a:ext cx="103604" cy="103604"/>
              </a:xfrm>
              <a:prstGeom prst="blockArc">
                <a:avLst>
                  <a:gd name="adj1" fmla="val 10800000"/>
                  <a:gd name="adj2" fmla="val 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Арка 219"/>
              <p:cNvSpPr/>
              <p:nvPr/>
            </p:nvSpPr>
            <p:spPr>
              <a:xfrm>
                <a:off x="6728517" y="3824696"/>
                <a:ext cx="103604" cy="103604"/>
              </a:xfrm>
              <a:prstGeom prst="blockArc">
                <a:avLst>
                  <a:gd name="adj1" fmla="val 10800000"/>
                  <a:gd name="adj2" fmla="val 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Арка 227"/>
              <p:cNvSpPr/>
              <p:nvPr/>
            </p:nvSpPr>
            <p:spPr>
              <a:xfrm>
                <a:off x="2014635" y="4232016"/>
                <a:ext cx="103604" cy="103604"/>
              </a:xfrm>
              <a:prstGeom prst="blockArc">
                <a:avLst>
                  <a:gd name="adj1" fmla="val 10800000"/>
                  <a:gd name="adj2" fmla="val 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Арка 228"/>
              <p:cNvSpPr/>
              <p:nvPr/>
            </p:nvSpPr>
            <p:spPr>
              <a:xfrm>
                <a:off x="3735546" y="4232016"/>
                <a:ext cx="103604" cy="103604"/>
              </a:xfrm>
              <a:prstGeom prst="blockArc">
                <a:avLst>
                  <a:gd name="adj1" fmla="val 10800000"/>
                  <a:gd name="adj2" fmla="val 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Арка 233"/>
              <p:cNvSpPr/>
              <p:nvPr/>
            </p:nvSpPr>
            <p:spPr>
              <a:xfrm>
                <a:off x="3735546" y="4409029"/>
                <a:ext cx="103604" cy="103604"/>
              </a:xfrm>
              <a:prstGeom prst="blockArc">
                <a:avLst>
                  <a:gd name="adj1" fmla="val 10800000"/>
                  <a:gd name="adj2" fmla="val 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Арка 243"/>
              <p:cNvSpPr/>
              <p:nvPr/>
            </p:nvSpPr>
            <p:spPr>
              <a:xfrm>
                <a:off x="5705631" y="4413792"/>
                <a:ext cx="103604" cy="103604"/>
              </a:xfrm>
              <a:prstGeom prst="blockArc">
                <a:avLst>
                  <a:gd name="adj1" fmla="val 10800000"/>
                  <a:gd name="adj2" fmla="val 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6" name="Арка 345"/>
              <p:cNvSpPr/>
              <p:nvPr/>
            </p:nvSpPr>
            <p:spPr>
              <a:xfrm>
                <a:off x="2014635" y="4412144"/>
                <a:ext cx="103604" cy="103604"/>
              </a:xfrm>
              <a:prstGeom prst="blockArc">
                <a:avLst>
                  <a:gd name="adj1" fmla="val 10800000"/>
                  <a:gd name="adj2" fmla="val 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6" name="Равнобедренный треугольник 75"/>
          <p:cNvSpPr/>
          <p:nvPr/>
        </p:nvSpPr>
        <p:spPr>
          <a:xfrm>
            <a:off x="5715103" y="3384571"/>
            <a:ext cx="94186" cy="94186"/>
          </a:xfrm>
          <a:prstGeom prst="triangle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/>
          </a:p>
        </p:txBody>
      </p:sp>
      <p:sp>
        <p:nvSpPr>
          <p:cNvPr id="359" name="Прямоугольник 358"/>
          <p:cNvSpPr/>
          <p:nvPr/>
        </p:nvSpPr>
        <p:spPr>
          <a:xfrm>
            <a:off x="2765293" y="2903745"/>
            <a:ext cx="383145" cy="3333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2715531" y="2894037"/>
            <a:ext cx="532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sz="800" b="1" dirty="0" smtClean="0">
                <a:solidFill>
                  <a:schemeClr val="bg1"/>
                </a:solidFill>
              </a:rPr>
              <a:t>errors?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366" name="Прямоугольник 365"/>
          <p:cNvSpPr/>
          <p:nvPr/>
        </p:nvSpPr>
        <p:spPr>
          <a:xfrm>
            <a:off x="6565164" y="2903745"/>
            <a:ext cx="383145" cy="3333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367" name="TextBox 366"/>
          <p:cNvSpPr txBox="1"/>
          <p:nvPr/>
        </p:nvSpPr>
        <p:spPr>
          <a:xfrm>
            <a:off x="6515327" y="2913089"/>
            <a:ext cx="532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sz="800" b="1" dirty="0" smtClean="0">
                <a:solidFill>
                  <a:schemeClr val="bg1"/>
                </a:solidFill>
              </a:rPr>
              <a:t>errors?</a:t>
            </a:r>
            <a:endParaRPr lang="ru-RU" sz="800" b="1" dirty="0">
              <a:solidFill>
                <a:schemeClr val="bg1"/>
              </a:solidFill>
            </a:endParaRPr>
          </a:p>
        </p:txBody>
      </p:sp>
      <p:cxnSp>
        <p:nvCxnSpPr>
          <p:cNvPr id="387" name="Прямая соединительная линия 386"/>
          <p:cNvCxnSpPr/>
          <p:nvPr/>
        </p:nvCxnSpPr>
        <p:spPr>
          <a:xfrm rot="5400000">
            <a:off x="6689081" y="5508376"/>
            <a:ext cx="188371" cy="2077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Прямоугольник 381"/>
          <p:cNvSpPr/>
          <p:nvPr/>
        </p:nvSpPr>
        <p:spPr>
          <a:xfrm>
            <a:off x="5998464" y="5586164"/>
            <a:ext cx="1211216" cy="514169"/>
          </a:xfrm>
          <a:prstGeom prst="rect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ea typeface="Lucida Grande" pitchFamily="2" charset="0"/>
                <a:cs typeface="Lucida Grande" pitchFamily="2" charset="0"/>
              </a:rPr>
              <a:t>Apply a Transform 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ea typeface="Lucida Grande" pitchFamily="2" charset="0"/>
                <a:cs typeface="Lucida Grande" pitchFamily="2" charset="0"/>
              </a:rPr>
              <a:t>To Accommodate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ea typeface="Lucida Grande" pitchFamily="2" charset="0"/>
                <a:cs typeface="Lucida Grande" pitchFamily="2" charset="0"/>
              </a:rPr>
              <a:t>DDL change</a:t>
            </a:r>
            <a:endParaRPr lang="ru-RU" sz="900" b="1" dirty="0" smtClean="0">
              <a:solidFill>
                <a:schemeClr val="bg1"/>
              </a:solidFill>
              <a:ea typeface="Lucida Grande" pitchFamily="2" charset="0"/>
              <a:cs typeface="Lucida Grande" pitchFamily="2" charset="0"/>
            </a:endParaRPr>
          </a:p>
        </p:txBody>
      </p:sp>
      <p:cxnSp>
        <p:nvCxnSpPr>
          <p:cNvPr id="388" name="Прямая соединительная линия 387"/>
          <p:cNvCxnSpPr/>
          <p:nvPr/>
        </p:nvCxnSpPr>
        <p:spPr>
          <a:xfrm rot="5400000">
            <a:off x="7553850" y="4837308"/>
            <a:ext cx="376743" cy="2077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Прямоугольник 380"/>
          <p:cNvSpPr/>
          <p:nvPr/>
        </p:nvSpPr>
        <p:spPr>
          <a:xfrm>
            <a:off x="7451265" y="4291828"/>
            <a:ext cx="848918" cy="514169"/>
          </a:xfrm>
          <a:prstGeom prst="rect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ea typeface="Lucida Grande" pitchFamily="2" charset="0"/>
                <a:cs typeface="Lucida Grande" pitchFamily="2" charset="0"/>
              </a:rPr>
              <a:t>ETL Package</a:t>
            </a:r>
            <a:endParaRPr lang="ru-RU" sz="900" b="1" dirty="0" smtClean="0">
              <a:solidFill>
                <a:schemeClr val="bg1"/>
              </a:solidFill>
              <a:ea typeface="Lucida Grande" pitchFamily="2" charset="0"/>
              <a:cs typeface="Lucida Grande" pitchFamily="2" charset="0"/>
            </a:endParaRPr>
          </a:p>
        </p:txBody>
      </p:sp>
      <p:cxnSp>
        <p:nvCxnSpPr>
          <p:cNvPr id="390" name="Прямая соединительная линия 389"/>
          <p:cNvCxnSpPr/>
          <p:nvPr/>
        </p:nvCxnSpPr>
        <p:spPr>
          <a:xfrm rot="5400000">
            <a:off x="7425555" y="5667440"/>
            <a:ext cx="376743" cy="2077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Прямая соединительная линия 392"/>
          <p:cNvCxnSpPr/>
          <p:nvPr/>
        </p:nvCxnSpPr>
        <p:spPr>
          <a:xfrm rot="10800000">
            <a:off x="7281353" y="5851827"/>
            <a:ext cx="335831" cy="2077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Прямоугольник 382"/>
          <p:cNvSpPr/>
          <p:nvPr/>
        </p:nvSpPr>
        <p:spPr>
          <a:xfrm>
            <a:off x="7278624" y="5080519"/>
            <a:ext cx="1021559" cy="514169"/>
          </a:xfrm>
          <a:prstGeom prst="rect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ea typeface="Lucida Grande" pitchFamily="2" charset="0"/>
                <a:cs typeface="Lucida Grande" pitchFamily="2" charset="0"/>
              </a:rPr>
              <a:t>Mask Sensitive Data</a:t>
            </a:r>
            <a:endParaRPr lang="ru-RU" sz="900" b="1" dirty="0" smtClean="0">
              <a:solidFill>
                <a:schemeClr val="bg1"/>
              </a:solidFill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389" name="Равнобедренный треугольник 388"/>
          <p:cNvSpPr/>
          <p:nvPr/>
        </p:nvSpPr>
        <p:spPr>
          <a:xfrm rot="10800000">
            <a:off x="7691356" y="4999566"/>
            <a:ext cx="94186" cy="94186"/>
          </a:xfrm>
          <a:prstGeom prst="triangle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/>
          </a:p>
        </p:txBody>
      </p:sp>
      <p:sp>
        <p:nvSpPr>
          <p:cNvPr id="394" name="Равнобедренный треугольник 393"/>
          <p:cNvSpPr/>
          <p:nvPr/>
        </p:nvSpPr>
        <p:spPr>
          <a:xfrm rot="16200000">
            <a:off x="7204587" y="5799520"/>
            <a:ext cx="94186" cy="94186"/>
          </a:xfrm>
          <a:prstGeom prst="triangle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/>
          </a:p>
        </p:txBody>
      </p:sp>
      <p:sp>
        <p:nvSpPr>
          <p:cNvPr id="80" name="TextBox 79"/>
          <p:cNvSpPr txBox="1"/>
          <p:nvPr/>
        </p:nvSpPr>
        <p:spPr>
          <a:xfrm>
            <a:off x="1052081" y="2181390"/>
            <a:ext cx="17195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2">
                    <a:lumMod val="50000"/>
                  </a:schemeClr>
                </a:solidFill>
                <a:ea typeface="Lucida Grande" pitchFamily="2" charset="0"/>
                <a:cs typeface="Lucida Grande" pitchFamily="2" charset="0"/>
              </a:rPr>
              <a:t>Yes, promote to Staging</a:t>
            </a:r>
            <a:endParaRPr lang="ru-RU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62966" y="1974930"/>
            <a:ext cx="1654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2">
                    <a:lumMod val="50000"/>
                  </a:schemeClr>
                </a:solidFill>
                <a:ea typeface="Lucida Grande" pitchFamily="2" charset="0"/>
                <a:cs typeface="Lucida Grande" pitchFamily="2" charset="0"/>
              </a:rPr>
              <a:t>Yes, promote to production</a:t>
            </a:r>
            <a:endParaRPr lang="ru-RU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3775928" y="4002245"/>
            <a:ext cx="23881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chemeClr val="bg2">
                    <a:lumMod val="50000"/>
                  </a:schemeClr>
                </a:solidFill>
                <a:ea typeface="Lucida Grande" pitchFamily="2" charset="0"/>
                <a:cs typeface="Lucida Grande" pitchFamily="2" charset="0"/>
              </a:rPr>
              <a:t>CLEAR ALL THE TEST CASES LEAVE MASTER DATA</a:t>
            </a:r>
            <a:endParaRPr lang="ru-RU" sz="7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1052737" y="2378274"/>
            <a:ext cx="142466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2">
                    <a:lumMod val="50000"/>
                  </a:schemeClr>
                </a:solidFill>
                <a:ea typeface="Lucida Grande" pitchFamily="2" charset="0"/>
                <a:cs typeface="Lucida Grande" pitchFamily="2" charset="0"/>
              </a:rPr>
              <a:t>Yes, promote to the QA</a:t>
            </a:r>
            <a:endParaRPr lang="ru-RU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0" name="Прямоугольник 369"/>
          <p:cNvSpPr/>
          <p:nvPr/>
        </p:nvSpPr>
        <p:spPr>
          <a:xfrm>
            <a:off x="7322515" y="3188360"/>
            <a:ext cx="1060704" cy="701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Production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Now, users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are “testers” 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371" name="Цилиндр 370"/>
          <p:cNvSpPr/>
          <p:nvPr/>
        </p:nvSpPr>
        <p:spPr>
          <a:xfrm>
            <a:off x="7553067" y="2593450"/>
            <a:ext cx="633926" cy="701847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7481365" y="2853811"/>
            <a:ext cx="781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</a:rPr>
              <a:t>DATABASE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4" name="Стрелка вправо с вырезом 373"/>
          <p:cNvSpPr/>
          <p:nvPr/>
        </p:nvSpPr>
        <p:spPr>
          <a:xfrm rot="7444017">
            <a:off x="7975741" y="2242143"/>
            <a:ext cx="471672" cy="279229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5" name="Прямоугольник 374"/>
          <p:cNvSpPr/>
          <p:nvPr/>
        </p:nvSpPr>
        <p:spPr>
          <a:xfrm>
            <a:off x="8039799" y="1933968"/>
            <a:ext cx="554686" cy="3531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</a:rPr>
              <a:t>Master 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</a:rPr>
              <a:t>Data</a:t>
            </a:r>
            <a:endParaRPr lang="ru-RU" sz="9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6" name="Стрелка вправо с вырезом 375"/>
          <p:cNvSpPr/>
          <p:nvPr/>
        </p:nvSpPr>
        <p:spPr>
          <a:xfrm rot="3420082">
            <a:off x="7306999" y="2241885"/>
            <a:ext cx="471672" cy="279229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7" name="Прямоугольник 376"/>
          <p:cNvSpPr/>
          <p:nvPr/>
        </p:nvSpPr>
        <p:spPr>
          <a:xfrm>
            <a:off x="7039068" y="1949441"/>
            <a:ext cx="842268" cy="3540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</a:rPr>
              <a:t>Transactional 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</a:rPr>
              <a:t>Data</a:t>
            </a:r>
            <a:endParaRPr lang="ru-RU" sz="9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8" name="TextBox 397"/>
          <p:cNvSpPr txBox="1"/>
          <p:nvPr/>
        </p:nvSpPr>
        <p:spPr>
          <a:xfrm>
            <a:off x="8063823" y="3987658"/>
            <a:ext cx="9054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2">
                    <a:lumMod val="50000"/>
                  </a:schemeClr>
                </a:solidFill>
                <a:ea typeface="Lucida Grande" pitchFamily="2" charset="0"/>
                <a:cs typeface="Lucida Grande" pitchFamily="2" charset="0"/>
              </a:rPr>
              <a:t>Get Delta</a:t>
            </a:r>
            <a:endParaRPr lang="ru-RU" sz="9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560928" y="2898966"/>
            <a:ext cx="383145" cy="3333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506403" y="2889258"/>
            <a:ext cx="532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sz="800" b="1" dirty="0" smtClean="0">
                <a:solidFill>
                  <a:schemeClr val="bg1"/>
                </a:solidFill>
              </a:rPr>
              <a:t>errors?</a:t>
            </a:r>
            <a:endParaRPr lang="ru-RU" sz="800" b="1" dirty="0">
              <a:solidFill>
                <a:schemeClr val="bg1"/>
              </a:solidFill>
            </a:endParaRPr>
          </a:p>
        </p:txBody>
      </p:sp>
      <p:grpSp>
        <p:nvGrpSpPr>
          <p:cNvPr id="138" name="Группа 137"/>
          <p:cNvGrpSpPr/>
          <p:nvPr/>
        </p:nvGrpSpPr>
        <p:grpSpPr>
          <a:xfrm>
            <a:off x="740569" y="3026617"/>
            <a:ext cx="7652483" cy="1580369"/>
            <a:chOff x="740569" y="2778967"/>
            <a:chExt cx="7652483" cy="1580369"/>
          </a:xfrm>
          <a:solidFill>
            <a:srgbClr val="B5AC7D"/>
          </a:solidFill>
        </p:grpSpPr>
        <p:sp>
          <p:nvSpPr>
            <p:cNvPr id="380" name="Равнобедренный треугольник 379"/>
            <p:cNvSpPr/>
            <p:nvPr/>
          </p:nvSpPr>
          <p:spPr>
            <a:xfrm>
              <a:off x="7827197" y="3642544"/>
              <a:ext cx="94186" cy="9418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97" name="Равнобедренный треугольник 396"/>
            <p:cNvSpPr/>
            <p:nvPr/>
          </p:nvSpPr>
          <p:spPr>
            <a:xfrm rot="16200000">
              <a:off x="8298866" y="4265150"/>
              <a:ext cx="94186" cy="9418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37" name="Группа 136"/>
            <p:cNvGrpSpPr/>
            <p:nvPr/>
          </p:nvGrpSpPr>
          <p:grpSpPr>
            <a:xfrm>
              <a:off x="740569" y="2778967"/>
              <a:ext cx="3806493" cy="1215299"/>
              <a:chOff x="740569" y="2778967"/>
              <a:chExt cx="3806493" cy="1215299"/>
            </a:xfrm>
            <a:grpFill/>
          </p:grpSpPr>
          <p:sp>
            <p:nvSpPr>
              <p:cNvPr id="73" name="Равнобедренный треугольник 72"/>
              <p:cNvSpPr/>
              <p:nvPr/>
            </p:nvSpPr>
            <p:spPr>
              <a:xfrm rot="5400000">
                <a:off x="1404284" y="2778967"/>
                <a:ext cx="94186" cy="9418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752972" y="3900080"/>
                <a:ext cx="94186" cy="9418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/>
              </a:p>
            </p:txBody>
          </p:sp>
          <p:sp>
            <p:nvSpPr>
              <p:cNvPr id="84" name="Равнобедренный треугольник 83"/>
              <p:cNvSpPr/>
              <p:nvPr/>
            </p:nvSpPr>
            <p:spPr>
              <a:xfrm>
                <a:off x="749857" y="3770534"/>
                <a:ext cx="94186" cy="9418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/>
              </a:p>
            </p:txBody>
          </p:sp>
          <p:sp>
            <p:nvSpPr>
              <p:cNvPr id="341" name="Равнобедренный треугольник 340"/>
              <p:cNvSpPr/>
              <p:nvPr/>
            </p:nvSpPr>
            <p:spPr>
              <a:xfrm rot="16200000">
                <a:off x="815282" y="3642820"/>
                <a:ext cx="94186" cy="9418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/>
              </a:p>
            </p:txBody>
          </p:sp>
          <p:sp>
            <p:nvSpPr>
              <p:cNvPr id="126" name="Равнобедренный треугольник 125"/>
              <p:cNvSpPr/>
              <p:nvPr/>
            </p:nvSpPr>
            <p:spPr>
              <a:xfrm rot="5400000">
                <a:off x="2665881" y="2778967"/>
                <a:ext cx="94186" cy="9418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/>
              </a:p>
            </p:txBody>
          </p:sp>
          <p:sp>
            <p:nvSpPr>
              <p:cNvPr id="156" name="Равнобедренный треугольник 155"/>
              <p:cNvSpPr/>
              <p:nvPr/>
            </p:nvSpPr>
            <p:spPr>
              <a:xfrm rot="5400000">
                <a:off x="4452876" y="2782082"/>
                <a:ext cx="94186" cy="9418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 b="1"/>
              </a:p>
            </p:txBody>
          </p:sp>
          <p:sp>
            <p:nvSpPr>
              <p:cNvPr id="134" name="Равнобедренный треугольник 133"/>
              <p:cNvSpPr/>
              <p:nvPr/>
            </p:nvSpPr>
            <p:spPr>
              <a:xfrm rot="10800000">
                <a:off x="740569" y="2792083"/>
                <a:ext cx="98976" cy="9820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b="1"/>
              </a:p>
            </p:txBody>
          </p:sp>
        </p:grpSp>
      </p:grpSp>
      <p:sp>
        <p:nvSpPr>
          <p:cNvPr id="136" name="Полилиния 104"/>
          <p:cNvSpPr/>
          <p:nvPr/>
        </p:nvSpPr>
        <p:spPr>
          <a:xfrm rot="20902168">
            <a:off x="3279032" y="901828"/>
            <a:ext cx="1960560" cy="1136261"/>
          </a:xfrm>
          <a:custGeom>
            <a:avLst/>
            <a:gdLst>
              <a:gd name="connsiteX0" fmla="*/ 275492 w 2265903"/>
              <a:gd name="connsiteY0" fmla="*/ 727668 h 988088"/>
              <a:gd name="connsiteX1" fmla="*/ 310661 w 2265903"/>
              <a:gd name="connsiteY1" fmla="*/ 355879 h 988088"/>
              <a:gd name="connsiteX2" fmla="*/ 692498 w 2265903"/>
              <a:gd name="connsiteY2" fmla="*/ 230275 h 988088"/>
              <a:gd name="connsiteX3" fmla="*/ 923610 w 2265903"/>
              <a:gd name="connsiteY3" fmla="*/ 300613 h 988088"/>
              <a:gd name="connsiteX4" fmla="*/ 1079360 w 2265903"/>
              <a:gd name="connsiteY4" fmla="*/ 89598 h 988088"/>
              <a:gd name="connsiteX5" fmla="*/ 1345641 w 2265903"/>
              <a:gd name="connsiteY5" fmla="*/ 4187 h 988088"/>
              <a:gd name="connsiteX6" fmla="*/ 1591826 w 2265903"/>
              <a:gd name="connsiteY6" fmla="*/ 114719 h 988088"/>
              <a:gd name="connsiteX7" fmla="*/ 1652116 w 2265903"/>
              <a:gd name="connsiteY7" fmla="*/ 315686 h 988088"/>
              <a:gd name="connsiteX8" fmla="*/ 1642068 w 2265903"/>
              <a:gd name="connsiteY8" fmla="*/ 406121 h 988088"/>
              <a:gd name="connsiteX9" fmla="*/ 1817914 w 2265903"/>
              <a:gd name="connsiteY9" fmla="*/ 305637 h 988088"/>
              <a:gd name="connsiteX10" fmla="*/ 2094243 w 2265903"/>
              <a:gd name="connsiteY10" fmla="*/ 386024 h 988088"/>
              <a:gd name="connsiteX11" fmla="*/ 2199751 w 2265903"/>
              <a:gd name="connsiteY11" fmla="*/ 607088 h 988088"/>
              <a:gd name="connsiteX12" fmla="*/ 2094243 w 2265903"/>
              <a:gd name="connsiteY12" fmla="*/ 883418 h 988088"/>
              <a:gd name="connsiteX13" fmla="*/ 1963615 w 2265903"/>
              <a:gd name="connsiteY13" fmla="*/ 963804 h 988088"/>
              <a:gd name="connsiteX14" fmla="*/ 275492 w 2265903"/>
              <a:gd name="connsiteY14" fmla="*/ 727668 h 988088"/>
              <a:gd name="connsiteX0" fmla="*/ 275492 w 2265903"/>
              <a:gd name="connsiteY0" fmla="*/ 727668 h 988088"/>
              <a:gd name="connsiteX1" fmla="*/ 310661 w 2265903"/>
              <a:gd name="connsiteY1" fmla="*/ 355879 h 988088"/>
              <a:gd name="connsiteX2" fmla="*/ 560062 w 2265903"/>
              <a:gd name="connsiteY2" fmla="*/ 191629 h 988088"/>
              <a:gd name="connsiteX3" fmla="*/ 923610 w 2265903"/>
              <a:gd name="connsiteY3" fmla="*/ 300613 h 988088"/>
              <a:gd name="connsiteX4" fmla="*/ 1079360 w 2265903"/>
              <a:gd name="connsiteY4" fmla="*/ 89598 h 988088"/>
              <a:gd name="connsiteX5" fmla="*/ 1345641 w 2265903"/>
              <a:gd name="connsiteY5" fmla="*/ 4187 h 988088"/>
              <a:gd name="connsiteX6" fmla="*/ 1591826 w 2265903"/>
              <a:gd name="connsiteY6" fmla="*/ 114719 h 988088"/>
              <a:gd name="connsiteX7" fmla="*/ 1652116 w 2265903"/>
              <a:gd name="connsiteY7" fmla="*/ 315686 h 988088"/>
              <a:gd name="connsiteX8" fmla="*/ 1642068 w 2265903"/>
              <a:gd name="connsiteY8" fmla="*/ 406121 h 988088"/>
              <a:gd name="connsiteX9" fmla="*/ 1817914 w 2265903"/>
              <a:gd name="connsiteY9" fmla="*/ 305637 h 988088"/>
              <a:gd name="connsiteX10" fmla="*/ 2094243 w 2265903"/>
              <a:gd name="connsiteY10" fmla="*/ 386024 h 988088"/>
              <a:gd name="connsiteX11" fmla="*/ 2199751 w 2265903"/>
              <a:gd name="connsiteY11" fmla="*/ 607088 h 988088"/>
              <a:gd name="connsiteX12" fmla="*/ 2094243 w 2265903"/>
              <a:gd name="connsiteY12" fmla="*/ 883418 h 988088"/>
              <a:gd name="connsiteX13" fmla="*/ 1963615 w 2265903"/>
              <a:gd name="connsiteY13" fmla="*/ 963804 h 988088"/>
              <a:gd name="connsiteX14" fmla="*/ 275492 w 2265903"/>
              <a:gd name="connsiteY14" fmla="*/ 727668 h 988088"/>
              <a:gd name="connsiteX0" fmla="*/ 290067 w 2280478"/>
              <a:gd name="connsiteY0" fmla="*/ 727668 h 988088"/>
              <a:gd name="connsiteX1" fmla="*/ 237788 w 2280478"/>
              <a:gd name="connsiteY1" fmla="*/ 321784 h 988088"/>
              <a:gd name="connsiteX2" fmla="*/ 574637 w 2280478"/>
              <a:gd name="connsiteY2" fmla="*/ 191629 h 988088"/>
              <a:gd name="connsiteX3" fmla="*/ 938185 w 2280478"/>
              <a:gd name="connsiteY3" fmla="*/ 300613 h 988088"/>
              <a:gd name="connsiteX4" fmla="*/ 1093935 w 2280478"/>
              <a:gd name="connsiteY4" fmla="*/ 89598 h 988088"/>
              <a:gd name="connsiteX5" fmla="*/ 1360216 w 2280478"/>
              <a:gd name="connsiteY5" fmla="*/ 4187 h 988088"/>
              <a:gd name="connsiteX6" fmla="*/ 1606401 w 2280478"/>
              <a:gd name="connsiteY6" fmla="*/ 114719 h 988088"/>
              <a:gd name="connsiteX7" fmla="*/ 1666691 w 2280478"/>
              <a:gd name="connsiteY7" fmla="*/ 315686 h 988088"/>
              <a:gd name="connsiteX8" fmla="*/ 1656643 w 2280478"/>
              <a:gd name="connsiteY8" fmla="*/ 406121 h 988088"/>
              <a:gd name="connsiteX9" fmla="*/ 1832489 w 2280478"/>
              <a:gd name="connsiteY9" fmla="*/ 305637 h 988088"/>
              <a:gd name="connsiteX10" fmla="*/ 2108818 w 2280478"/>
              <a:gd name="connsiteY10" fmla="*/ 386024 h 988088"/>
              <a:gd name="connsiteX11" fmla="*/ 2214326 w 2280478"/>
              <a:gd name="connsiteY11" fmla="*/ 607088 h 988088"/>
              <a:gd name="connsiteX12" fmla="*/ 2108818 w 2280478"/>
              <a:gd name="connsiteY12" fmla="*/ 883418 h 988088"/>
              <a:gd name="connsiteX13" fmla="*/ 1978190 w 2280478"/>
              <a:gd name="connsiteY13" fmla="*/ 963804 h 988088"/>
              <a:gd name="connsiteX14" fmla="*/ 290067 w 2280478"/>
              <a:gd name="connsiteY14" fmla="*/ 727668 h 988088"/>
              <a:gd name="connsiteX0" fmla="*/ 135051 w 2125462"/>
              <a:gd name="connsiteY0" fmla="*/ 727668 h 988088"/>
              <a:gd name="connsiteX1" fmla="*/ 82772 w 2125462"/>
              <a:gd name="connsiteY1" fmla="*/ 321784 h 988088"/>
              <a:gd name="connsiteX2" fmla="*/ 419621 w 2125462"/>
              <a:gd name="connsiteY2" fmla="*/ 191629 h 988088"/>
              <a:gd name="connsiteX3" fmla="*/ 783169 w 2125462"/>
              <a:gd name="connsiteY3" fmla="*/ 300613 h 988088"/>
              <a:gd name="connsiteX4" fmla="*/ 938919 w 2125462"/>
              <a:gd name="connsiteY4" fmla="*/ 89598 h 988088"/>
              <a:gd name="connsiteX5" fmla="*/ 1205200 w 2125462"/>
              <a:gd name="connsiteY5" fmla="*/ 4187 h 988088"/>
              <a:gd name="connsiteX6" fmla="*/ 1451385 w 2125462"/>
              <a:gd name="connsiteY6" fmla="*/ 114719 h 988088"/>
              <a:gd name="connsiteX7" fmla="*/ 1511675 w 2125462"/>
              <a:gd name="connsiteY7" fmla="*/ 315686 h 988088"/>
              <a:gd name="connsiteX8" fmla="*/ 1501627 w 2125462"/>
              <a:gd name="connsiteY8" fmla="*/ 406121 h 988088"/>
              <a:gd name="connsiteX9" fmla="*/ 1677473 w 2125462"/>
              <a:gd name="connsiteY9" fmla="*/ 305637 h 988088"/>
              <a:gd name="connsiteX10" fmla="*/ 1953802 w 2125462"/>
              <a:gd name="connsiteY10" fmla="*/ 386024 h 988088"/>
              <a:gd name="connsiteX11" fmla="*/ 2059310 w 2125462"/>
              <a:gd name="connsiteY11" fmla="*/ 607088 h 988088"/>
              <a:gd name="connsiteX12" fmla="*/ 1953802 w 2125462"/>
              <a:gd name="connsiteY12" fmla="*/ 883418 h 988088"/>
              <a:gd name="connsiteX13" fmla="*/ 1823174 w 2125462"/>
              <a:gd name="connsiteY13" fmla="*/ 963804 h 988088"/>
              <a:gd name="connsiteX14" fmla="*/ 135051 w 2125462"/>
              <a:gd name="connsiteY14" fmla="*/ 727668 h 988088"/>
              <a:gd name="connsiteX0" fmla="*/ 135051 w 2125462"/>
              <a:gd name="connsiteY0" fmla="*/ 727668 h 988088"/>
              <a:gd name="connsiteX1" fmla="*/ 82772 w 2125462"/>
              <a:gd name="connsiteY1" fmla="*/ 321784 h 988088"/>
              <a:gd name="connsiteX2" fmla="*/ 414175 w 2125462"/>
              <a:gd name="connsiteY2" fmla="*/ 145630 h 988088"/>
              <a:gd name="connsiteX3" fmla="*/ 783169 w 2125462"/>
              <a:gd name="connsiteY3" fmla="*/ 300613 h 988088"/>
              <a:gd name="connsiteX4" fmla="*/ 938919 w 2125462"/>
              <a:gd name="connsiteY4" fmla="*/ 89598 h 988088"/>
              <a:gd name="connsiteX5" fmla="*/ 1205200 w 2125462"/>
              <a:gd name="connsiteY5" fmla="*/ 4187 h 988088"/>
              <a:gd name="connsiteX6" fmla="*/ 1451385 w 2125462"/>
              <a:gd name="connsiteY6" fmla="*/ 114719 h 988088"/>
              <a:gd name="connsiteX7" fmla="*/ 1511675 w 2125462"/>
              <a:gd name="connsiteY7" fmla="*/ 315686 h 988088"/>
              <a:gd name="connsiteX8" fmla="*/ 1501627 w 2125462"/>
              <a:gd name="connsiteY8" fmla="*/ 406121 h 988088"/>
              <a:gd name="connsiteX9" fmla="*/ 1677473 w 2125462"/>
              <a:gd name="connsiteY9" fmla="*/ 305637 h 988088"/>
              <a:gd name="connsiteX10" fmla="*/ 1953802 w 2125462"/>
              <a:gd name="connsiteY10" fmla="*/ 386024 h 988088"/>
              <a:gd name="connsiteX11" fmla="*/ 2059310 w 2125462"/>
              <a:gd name="connsiteY11" fmla="*/ 607088 h 988088"/>
              <a:gd name="connsiteX12" fmla="*/ 1953802 w 2125462"/>
              <a:gd name="connsiteY12" fmla="*/ 883418 h 988088"/>
              <a:gd name="connsiteX13" fmla="*/ 1823174 w 2125462"/>
              <a:gd name="connsiteY13" fmla="*/ 963804 h 988088"/>
              <a:gd name="connsiteX14" fmla="*/ 135051 w 2125462"/>
              <a:gd name="connsiteY14" fmla="*/ 727668 h 988088"/>
              <a:gd name="connsiteX0" fmla="*/ 160299 w 2150710"/>
              <a:gd name="connsiteY0" fmla="*/ 727668 h 988088"/>
              <a:gd name="connsiteX1" fmla="*/ 108020 w 2150710"/>
              <a:gd name="connsiteY1" fmla="*/ 321784 h 988088"/>
              <a:gd name="connsiteX2" fmla="*/ 808417 w 2150710"/>
              <a:gd name="connsiteY2" fmla="*/ 300613 h 988088"/>
              <a:gd name="connsiteX3" fmla="*/ 964167 w 2150710"/>
              <a:gd name="connsiteY3" fmla="*/ 89598 h 988088"/>
              <a:gd name="connsiteX4" fmla="*/ 1230448 w 2150710"/>
              <a:gd name="connsiteY4" fmla="*/ 4187 h 988088"/>
              <a:gd name="connsiteX5" fmla="*/ 1476633 w 2150710"/>
              <a:gd name="connsiteY5" fmla="*/ 114719 h 988088"/>
              <a:gd name="connsiteX6" fmla="*/ 1536923 w 2150710"/>
              <a:gd name="connsiteY6" fmla="*/ 315686 h 988088"/>
              <a:gd name="connsiteX7" fmla="*/ 1526875 w 2150710"/>
              <a:gd name="connsiteY7" fmla="*/ 406121 h 988088"/>
              <a:gd name="connsiteX8" fmla="*/ 1702721 w 2150710"/>
              <a:gd name="connsiteY8" fmla="*/ 305637 h 988088"/>
              <a:gd name="connsiteX9" fmla="*/ 1979050 w 2150710"/>
              <a:gd name="connsiteY9" fmla="*/ 386024 h 988088"/>
              <a:gd name="connsiteX10" fmla="*/ 2084558 w 2150710"/>
              <a:gd name="connsiteY10" fmla="*/ 607088 h 988088"/>
              <a:gd name="connsiteX11" fmla="*/ 1979050 w 2150710"/>
              <a:gd name="connsiteY11" fmla="*/ 883418 h 988088"/>
              <a:gd name="connsiteX12" fmla="*/ 1848422 w 2150710"/>
              <a:gd name="connsiteY12" fmla="*/ 963804 h 988088"/>
              <a:gd name="connsiteX13" fmla="*/ 160299 w 2150710"/>
              <a:gd name="connsiteY13" fmla="*/ 727668 h 988088"/>
              <a:gd name="connsiteX0" fmla="*/ 135051 w 2125462"/>
              <a:gd name="connsiteY0" fmla="*/ 727668 h 988088"/>
              <a:gd name="connsiteX1" fmla="*/ 214938 w 2125462"/>
              <a:gd name="connsiteY1" fmla="*/ 244257 h 988088"/>
              <a:gd name="connsiteX2" fmla="*/ 783169 w 2125462"/>
              <a:gd name="connsiteY2" fmla="*/ 300613 h 988088"/>
              <a:gd name="connsiteX3" fmla="*/ 938919 w 2125462"/>
              <a:gd name="connsiteY3" fmla="*/ 89598 h 988088"/>
              <a:gd name="connsiteX4" fmla="*/ 1205200 w 2125462"/>
              <a:gd name="connsiteY4" fmla="*/ 4187 h 988088"/>
              <a:gd name="connsiteX5" fmla="*/ 1451385 w 2125462"/>
              <a:gd name="connsiteY5" fmla="*/ 114719 h 988088"/>
              <a:gd name="connsiteX6" fmla="*/ 1511675 w 2125462"/>
              <a:gd name="connsiteY6" fmla="*/ 315686 h 988088"/>
              <a:gd name="connsiteX7" fmla="*/ 1501627 w 2125462"/>
              <a:gd name="connsiteY7" fmla="*/ 406121 h 988088"/>
              <a:gd name="connsiteX8" fmla="*/ 1677473 w 2125462"/>
              <a:gd name="connsiteY8" fmla="*/ 305637 h 988088"/>
              <a:gd name="connsiteX9" fmla="*/ 1953802 w 2125462"/>
              <a:gd name="connsiteY9" fmla="*/ 386024 h 988088"/>
              <a:gd name="connsiteX10" fmla="*/ 2059310 w 2125462"/>
              <a:gd name="connsiteY10" fmla="*/ 607088 h 988088"/>
              <a:gd name="connsiteX11" fmla="*/ 1953802 w 2125462"/>
              <a:gd name="connsiteY11" fmla="*/ 883418 h 988088"/>
              <a:gd name="connsiteX12" fmla="*/ 1823174 w 2125462"/>
              <a:gd name="connsiteY12" fmla="*/ 963804 h 988088"/>
              <a:gd name="connsiteX13" fmla="*/ 135051 w 2125462"/>
              <a:gd name="connsiteY13" fmla="*/ 727668 h 988088"/>
              <a:gd name="connsiteX0" fmla="*/ 135051 w 2125462"/>
              <a:gd name="connsiteY0" fmla="*/ 727668 h 988088"/>
              <a:gd name="connsiteX1" fmla="*/ 214938 w 2125462"/>
              <a:gd name="connsiteY1" fmla="*/ 244257 h 988088"/>
              <a:gd name="connsiteX2" fmla="*/ 783169 w 2125462"/>
              <a:gd name="connsiteY2" fmla="*/ 300613 h 988088"/>
              <a:gd name="connsiteX3" fmla="*/ 938919 w 2125462"/>
              <a:gd name="connsiteY3" fmla="*/ 89598 h 988088"/>
              <a:gd name="connsiteX4" fmla="*/ 1205200 w 2125462"/>
              <a:gd name="connsiteY4" fmla="*/ 4187 h 988088"/>
              <a:gd name="connsiteX5" fmla="*/ 1451385 w 2125462"/>
              <a:gd name="connsiteY5" fmla="*/ 114719 h 988088"/>
              <a:gd name="connsiteX6" fmla="*/ 1511675 w 2125462"/>
              <a:gd name="connsiteY6" fmla="*/ 315686 h 988088"/>
              <a:gd name="connsiteX7" fmla="*/ 1501627 w 2125462"/>
              <a:gd name="connsiteY7" fmla="*/ 406121 h 988088"/>
              <a:gd name="connsiteX8" fmla="*/ 1677473 w 2125462"/>
              <a:gd name="connsiteY8" fmla="*/ 305637 h 988088"/>
              <a:gd name="connsiteX9" fmla="*/ 1953802 w 2125462"/>
              <a:gd name="connsiteY9" fmla="*/ 386024 h 988088"/>
              <a:gd name="connsiteX10" fmla="*/ 2059310 w 2125462"/>
              <a:gd name="connsiteY10" fmla="*/ 607088 h 988088"/>
              <a:gd name="connsiteX11" fmla="*/ 1953802 w 2125462"/>
              <a:gd name="connsiteY11" fmla="*/ 883418 h 988088"/>
              <a:gd name="connsiteX12" fmla="*/ 1823174 w 2125462"/>
              <a:gd name="connsiteY12" fmla="*/ 963804 h 988088"/>
              <a:gd name="connsiteX13" fmla="*/ 135051 w 2125462"/>
              <a:gd name="connsiteY13" fmla="*/ 727668 h 988088"/>
              <a:gd name="connsiteX0" fmla="*/ 135051 w 2125462"/>
              <a:gd name="connsiteY0" fmla="*/ 727668 h 988088"/>
              <a:gd name="connsiteX1" fmla="*/ 214938 w 2125462"/>
              <a:gd name="connsiteY1" fmla="*/ 244257 h 988088"/>
              <a:gd name="connsiteX2" fmla="*/ 783169 w 2125462"/>
              <a:gd name="connsiteY2" fmla="*/ 300613 h 988088"/>
              <a:gd name="connsiteX3" fmla="*/ 938919 w 2125462"/>
              <a:gd name="connsiteY3" fmla="*/ 89598 h 988088"/>
              <a:gd name="connsiteX4" fmla="*/ 1205200 w 2125462"/>
              <a:gd name="connsiteY4" fmla="*/ 4187 h 988088"/>
              <a:gd name="connsiteX5" fmla="*/ 1451385 w 2125462"/>
              <a:gd name="connsiteY5" fmla="*/ 114719 h 988088"/>
              <a:gd name="connsiteX6" fmla="*/ 1511675 w 2125462"/>
              <a:gd name="connsiteY6" fmla="*/ 315686 h 988088"/>
              <a:gd name="connsiteX7" fmla="*/ 1501627 w 2125462"/>
              <a:gd name="connsiteY7" fmla="*/ 406121 h 988088"/>
              <a:gd name="connsiteX8" fmla="*/ 1677473 w 2125462"/>
              <a:gd name="connsiteY8" fmla="*/ 305637 h 988088"/>
              <a:gd name="connsiteX9" fmla="*/ 1953802 w 2125462"/>
              <a:gd name="connsiteY9" fmla="*/ 386024 h 988088"/>
              <a:gd name="connsiteX10" fmla="*/ 2059310 w 2125462"/>
              <a:gd name="connsiteY10" fmla="*/ 607088 h 988088"/>
              <a:gd name="connsiteX11" fmla="*/ 1953802 w 2125462"/>
              <a:gd name="connsiteY11" fmla="*/ 883418 h 988088"/>
              <a:gd name="connsiteX12" fmla="*/ 1823174 w 2125462"/>
              <a:gd name="connsiteY12" fmla="*/ 963804 h 988088"/>
              <a:gd name="connsiteX13" fmla="*/ 135051 w 2125462"/>
              <a:gd name="connsiteY13" fmla="*/ 727668 h 988088"/>
              <a:gd name="connsiteX0" fmla="*/ 135051 w 2125462"/>
              <a:gd name="connsiteY0" fmla="*/ 727668 h 988088"/>
              <a:gd name="connsiteX1" fmla="*/ 214938 w 2125462"/>
              <a:gd name="connsiteY1" fmla="*/ 244257 h 988088"/>
              <a:gd name="connsiteX2" fmla="*/ 783169 w 2125462"/>
              <a:gd name="connsiteY2" fmla="*/ 300613 h 988088"/>
              <a:gd name="connsiteX3" fmla="*/ 938919 w 2125462"/>
              <a:gd name="connsiteY3" fmla="*/ 89598 h 988088"/>
              <a:gd name="connsiteX4" fmla="*/ 1205200 w 2125462"/>
              <a:gd name="connsiteY4" fmla="*/ 4187 h 988088"/>
              <a:gd name="connsiteX5" fmla="*/ 1451385 w 2125462"/>
              <a:gd name="connsiteY5" fmla="*/ 114719 h 988088"/>
              <a:gd name="connsiteX6" fmla="*/ 1511675 w 2125462"/>
              <a:gd name="connsiteY6" fmla="*/ 315686 h 988088"/>
              <a:gd name="connsiteX7" fmla="*/ 1501627 w 2125462"/>
              <a:gd name="connsiteY7" fmla="*/ 406121 h 988088"/>
              <a:gd name="connsiteX8" fmla="*/ 1677473 w 2125462"/>
              <a:gd name="connsiteY8" fmla="*/ 305637 h 988088"/>
              <a:gd name="connsiteX9" fmla="*/ 1953802 w 2125462"/>
              <a:gd name="connsiteY9" fmla="*/ 386024 h 988088"/>
              <a:gd name="connsiteX10" fmla="*/ 2059310 w 2125462"/>
              <a:gd name="connsiteY10" fmla="*/ 607088 h 988088"/>
              <a:gd name="connsiteX11" fmla="*/ 1953802 w 2125462"/>
              <a:gd name="connsiteY11" fmla="*/ 883418 h 988088"/>
              <a:gd name="connsiteX12" fmla="*/ 1823174 w 2125462"/>
              <a:gd name="connsiteY12" fmla="*/ 963804 h 988088"/>
              <a:gd name="connsiteX13" fmla="*/ 135051 w 2125462"/>
              <a:gd name="connsiteY13" fmla="*/ 727668 h 988088"/>
              <a:gd name="connsiteX0" fmla="*/ 135051 w 2125462"/>
              <a:gd name="connsiteY0" fmla="*/ 727668 h 988088"/>
              <a:gd name="connsiteX1" fmla="*/ 214938 w 2125462"/>
              <a:gd name="connsiteY1" fmla="*/ 244257 h 988088"/>
              <a:gd name="connsiteX2" fmla="*/ 783169 w 2125462"/>
              <a:gd name="connsiteY2" fmla="*/ 300613 h 988088"/>
              <a:gd name="connsiteX3" fmla="*/ 829762 w 2125462"/>
              <a:gd name="connsiteY3" fmla="*/ 222566 h 988088"/>
              <a:gd name="connsiteX4" fmla="*/ 938919 w 2125462"/>
              <a:gd name="connsiteY4" fmla="*/ 89598 h 988088"/>
              <a:gd name="connsiteX5" fmla="*/ 1205200 w 2125462"/>
              <a:gd name="connsiteY5" fmla="*/ 4187 h 988088"/>
              <a:gd name="connsiteX6" fmla="*/ 1451385 w 2125462"/>
              <a:gd name="connsiteY6" fmla="*/ 114719 h 988088"/>
              <a:gd name="connsiteX7" fmla="*/ 1511675 w 2125462"/>
              <a:gd name="connsiteY7" fmla="*/ 315686 h 988088"/>
              <a:gd name="connsiteX8" fmla="*/ 1501627 w 2125462"/>
              <a:gd name="connsiteY8" fmla="*/ 406121 h 988088"/>
              <a:gd name="connsiteX9" fmla="*/ 1677473 w 2125462"/>
              <a:gd name="connsiteY9" fmla="*/ 305637 h 988088"/>
              <a:gd name="connsiteX10" fmla="*/ 1953802 w 2125462"/>
              <a:gd name="connsiteY10" fmla="*/ 386024 h 988088"/>
              <a:gd name="connsiteX11" fmla="*/ 2059310 w 2125462"/>
              <a:gd name="connsiteY11" fmla="*/ 607088 h 988088"/>
              <a:gd name="connsiteX12" fmla="*/ 1953802 w 2125462"/>
              <a:gd name="connsiteY12" fmla="*/ 883418 h 988088"/>
              <a:gd name="connsiteX13" fmla="*/ 1823174 w 2125462"/>
              <a:gd name="connsiteY13" fmla="*/ 963804 h 988088"/>
              <a:gd name="connsiteX14" fmla="*/ 135051 w 2125462"/>
              <a:gd name="connsiteY14" fmla="*/ 727668 h 988088"/>
              <a:gd name="connsiteX0" fmla="*/ 135051 w 2125462"/>
              <a:gd name="connsiteY0" fmla="*/ 727668 h 988088"/>
              <a:gd name="connsiteX1" fmla="*/ 214938 w 2125462"/>
              <a:gd name="connsiteY1" fmla="*/ 244257 h 988088"/>
              <a:gd name="connsiteX2" fmla="*/ 783169 w 2125462"/>
              <a:gd name="connsiteY2" fmla="*/ 300613 h 988088"/>
              <a:gd name="connsiteX3" fmla="*/ 829762 w 2125462"/>
              <a:gd name="connsiteY3" fmla="*/ 222566 h 988088"/>
              <a:gd name="connsiteX4" fmla="*/ 938919 w 2125462"/>
              <a:gd name="connsiteY4" fmla="*/ 89598 h 988088"/>
              <a:gd name="connsiteX5" fmla="*/ 1205200 w 2125462"/>
              <a:gd name="connsiteY5" fmla="*/ 4187 h 988088"/>
              <a:gd name="connsiteX6" fmla="*/ 1451385 w 2125462"/>
              <a:gd name="connsiteY6" fmla="*/ 114719 h 988088"/>
              <a:gd name="connsiteX7" fmla="*/ 1511675 w 2125462"/>
              <a:gd name="connsiteY7" fmla="*/ 315686 h 988088"/>
              <a:gd name="connsiteX8" fmla="*/ 1501627 w 2125462"/>
              <a:gd name="connsiteY8" fmla="*/ 406121 h 988088"/>
              <a:gd name="connsiteX9" fmla="*/ 1677473 w 2125462"/>
              <a:gd name="connsiteY9" fmla="*/ 305637 h 988088"/>
              <a:gd name="connsiteX10" fmla="*/ 1953802 w 2125462"/>
              <a:gd name="connsiteY10" fmla="*/ 386024 h 988088"/>
              <a:gd name="connsiteX11" fmla="*/ 2059310 w 2125462"/>
              <a:gd name="connsiteY11" fmla="*/ 607088 h 988088"/>
              <a:gd name="connsiteX12" fmla="*/ 1953802 w 2125462"/>
              <a:gd name="connsiteY12" fmla="*/ 883418 h 988088"/>
              <a:gd name="connsiteX13" fmla="*/ 1823174 w 2125462"/>
              <a:gd name="connsiteY13" fmla="*/ 963804 h 988088"/>
              <a:gd name="connsiteX14" fmla="*/ 135051 w 2125462"/>
              <a:gd name="connsiteY14" fmla="*/ 727668 h 988088"/>
              <a:gd name="connsiteX0" fmla="*/ 135051 w 2125462"/>
              <a:gd name="connsiteY0" fmla="*/ 727668 h 988088"/>
              <a:gd name="connsiteX1" fmla="*/ 214938 w 2125462"/>
              <a:gd name="connsiteY1" fmla="*/ 244257 h 988088"/>
              <a:gd name="connsiteX2" fmla="*/ 783169 w 2125462"/>
              <a:gd name="connsiteY2" fmla="*/ 300613 h 988088"/>
              <a:gd name="connsiteX3" fmla="*/ 829762 w 2125462"/>
              <a:gd name="connsiteY3" fmla="*/ 222566 h 988088"/>
              <a:gd name="connsiteX4" fmla="*/ 938919 w 2125462"/>
              <a:gd name="connsiteY4" fmla="*/ 89598 h 988088"/>
              <a:gd name="connsiteX5" fmla="*/ 1205200 w 2125462"/>
              <a:gd name="connsiteY5" fmla="*/ 4187 h 988088"/>
              <a:gd name="connsiteX6" fmla="*/ 1451385 w 2125462"/>
              <a:gd name="connsiteY6" fmla="*/ 114719 h 988088"/>
              <a:gd name="connsiteX7" fmla="*/ 1511675 w 2125462"/>
              <a:gd name="connsiteY7" fmla="*/ 315686 h 988088"/>
              <a:gd name="connsiteX8" fmla="*/ 1501627 w 2125462"/>
              <a:gd name="connsiteY8" fmla="*/ 406121 h 988088"/>
              <a:gd name="connsiteX9" fmla="*/ 1677473 w 2125462"/>
              <a:gd name="connsiteY9" fmla="*/ 305637 h 988088"/>
              <a:gd name="connsiteX10" fmla="*/ 1953802 w 2125462"/>
              <a:gd name="connsiteY10" fmla="*/ 386024 h 988088"/>
              <a:gd name="connsiteX11" fmla="*/ 2059310 w 2125462"/>
              <a:gd name="connsiteY11" fmla="*/ 607088 h 988088"/>
              <a:gd name="connsiteX12" fmla="*/ 1953802 w 2125462"/>
              <a:gd name="connsiteY12" fmla="*/ 883418 h 988088"/>
              <a:gd name="connsiteX13" fmla="*/ 1823174 w 2125462"/>
              <a:gd name="connsiteY13" fmla="*/ 963804 h 988088"/>
              <a:gd name="connsiteX14" fmla="*/ 135051 w 2125462"/>
              <a:gd name="connsiteY14" fmla="*/ 727668 h 988088"/>
              <a:gd name="connsiteX0" fmla="*/ 135051 w 2125462"/>
              <a:gd name="connsiteY0" fmla="*/ 727668 h 988088"/>
              <a:gd name="connsiteX1" fmla="*/ 214938 w 2125462"/>
              <a:gd name="connsiteY1" fmla="*/ 244257 h 988088"/>
              <a:gd name="connsiteX2" fmla="*/ 783169 w 2125462"/>
              <a:gd name="connsiteY2" fmla="*/ 300613 h 988088"/>
              <a:gd name="connsiteX3" fmla="*/ 829762 w 2125462"/>
              <a:gd name="connsiteY3" fmla="*/ 222566 h 988088"/>
              <a:gd name="connsiteX4" fmla="*/ 938919 w 2125462"/>
              <a:gd name="connsiteY4" fmla="*/ 89598 h 988088"/>
              <a:gd name="connsiteX5" fmla="*/ 1205200 w 2125462"/>
              <a:gd name="connsiteY5" fmla="*/ 4187 h 988088"/>
              <a:gd name="connsiteX6" fmla="*/ 1451385 w 2125462"/>
              <a:gd name="connsiteY6" fmla="*/ 114719 h 988088"/>
              <a:gd name="connsiteX7" fmla="*/ 1511675 w 2125462"/>
              <a:gd name="connsiteY7" fmla="*/ 315686 h 988088"/>
              <a:gd name="connsiteX8" fmla="*/ 1501627 w 2125462"/>
              <a:gd name="connsiteY8" fmla="*/ 406121 h 988088"/>
              <a:gd name="connsiteX9" fmla="*/ 1677473 w 2125462"/>
              <a:gd name="connsiteY9" fmla="*/ 305637 h 988088"/>
              <a:gd name="connsiteX10" fmla="*/ 1953802 w 2125462"/>
              <a:gd name="connsiteY10" fmla="*/ 386024 h 988088"/>
              <a:gd name="connsiteX11" fmla="*/ 2059310 w 2125462"/>
              <a:gd name="connsiteY11" fmla="*/ 607088 h 988088"/>
              <a:gd name="connsiteX12" fmla="*/ 1953802 w 2125462"/>
              <a:gd name="connsiteY12" fmla="*/ 883418 h 988088"/>
              <a:gd name="connsiteX13" fmla="*/ 1823174 w 2125462"/>
              <a:gd name="connsiteY13" fmla="*/ 963804 h 988088"/>
              <a:gd name="connsiteX14" fmla="*/ 135051 w 2125462"/>
              <a:gd name="connsiteY14" fmla="*/ 727668 h 988088"/>
              <a:gd name="connsiteX0" fmla="*/ 135051 w 2125462"/>
              <a:gd name="connsiteY0" fmla="*/ 741455 h 1001875"/>
              <a:gd name="connsiteX1" fmla="*/ 214938 w 2125462"/>
              <a:gd name="connsiteY1" fmla="*/ 258044 h 1001875"/>
              <a:gd name="connsiteX2" fmla="*/ 783169 w 2125462"/>
              <a:gd name="connsiteY2" fmla="*/ 314400 h 1001875"/>
              <a:gd name="connsiteX3" fmla="*/ 829762 w 2125462"/>
              <a:gd name="connsiteY3" fmla="*/ 236353 h 1001875"/>
              <a:gd name="connsiteX4" fmla="*/ 1205200 w 2125462"/>
              <a:gd name="connsiteY4" fmla="*/ 17974 h 1001875"/>
              <a:gd name="connsiteX5" fmla="*/ 1451385 w 2125462"/>
              <a:gd name="connsiteY5" fmla="*/ 128506 h 1001875"/>
              <a:gd name="connsiteX6" fmla="*/ 1511675 w 2125462"/>
              <a:gd name="connsiteY6" fmla="*/ 329473 h 1001875"/>
              <a:gd name="connsiteX7" fmla="*/ 1501627 w 2125462"/>
              <a:gd name="connsiteY7" fmla="*/ 419908 h 1001875"/>
              <a:gd name="connsiteX8" fmla="*/ 1677473 w 2125462"/>
              <a:gd name="connsiteY8" fmla="*/ 319424 h 1001875"/>
              <a:gd name="connsiteX9" fmla="*/ 1953802 w 2125462"/>
              <a:gd name="connsiteY9" fmla="*/ 399811 h 1001875"/>
              <a:gd name="connsiteX10" fmla="*/ 2059310 w 2125462"/>
              <a:gd name="connsiteY10" fmla="*/ 620875 h 1001875"/>
              <a:gd name="connsiteX11" fmla="*/ 1953802 w 2125462"/>
              <a:gd name="connsiteY11" fmla="*/ 897205 h 1001875"/>
              <a:gd name="connsiteX12" fmla="*/ 1823174 w 2125462"/>
              <a:gd name="connsiteY12" fmla="*/ 977591 h 1001875"/>
              <a:gd name="connsiteX13" fmla="*/ 135051 w 2125462"/>
              <a:gd name="connsiteY13" fmla="*/ 741455 h 1001875"/>
              <a:gd name="connsiteX0" fmla="*/ 135051 w 2125462"/>
              <a:gd name="connsiteY0" fmla="*/ 736491 h 996911"/>
              <a:gd name="connsiteX1" fmla="*/ 214938 w 2125462"/>
              <a:gd name="connsiteY1" fmla="*/ 253080 h 996911"/>
              <a:gd name="connsiteX2" fmla="*/ 783169 w 2125462"/>
              <a:gd name="connsiteY2" fmla="*/ 309436 h 996911"/>
              <a:gd name="connsiteX3" fmla="*/ 829762 w 2125462"/>
              <a:gd name="connsiteY3" fmla="*/ 231389 h 996911"/>
              <a:gd name="connsiteX4" fmla="*/ 888965 w 2125462"/>
              <a:gd name="connsiteY4" fmla="*/ 45484 h 996911"/>
              <a:gd name="connsiteX5" fmla="*/ 1205200 w 2125462"/>
              <a:gd name="connsiteY5" fmla="*/ 13010 h 996911"/>
              <a:gd name="connsiteX6" fmla="*/ 1451385 w 2125462"/>
              <a:gd name="connsiteY6" fmla="*/ 123542 h 996911"/>
              <a:gd name="connsiteX7" fmla="*/ 1511675 w 2125462"/>
              <a:gd name="connsiteY7" fmla="*/ 324509 h 996911"/>
              <a:gd name="connsiteX8" fmla="*/ 1501627 w 2125462"/>
              <a:gd name="connsiteY8" fmla="*/ 414944 h 996911"/>
              <a:gd name="connsiteX9" fmla="*/ 1677473 w 2125462"/>
              <a:gd name="connsiteY9" fmla="*/ 314460 h 996911"/>
              <a:gd name="connsiteX10" fmla="*/ 1953802 w 2125462"/>
              <a:gd name="connsiteY10" fmla="*/ 394847 h 996911"/>
              <a:gd name="connsiteX11" fmla="*/ 2059310 w 2125462"/>
              <a:gd name="connsiteY11" fmla="*/ 615911 h 996911"/>
              <a:gd name="connsiteX12" fmla="*/ 1953802 w 2125462"/>
              <a:gd name="connsiteY12" fmla="*/ 892241 h 996911"/>
              <a:gd name="connsiteX13" fmla="*/ 1823174 w 2125462"/>
              <a:gd name="connsiteY13" fmla="*/ 972627 h 996911"/>
              <a:gd name="connsiteX14" fmla="*/ 135051 w 2125462"/>
              <a:gd name="connsiteY14" fmla="*/ 736491 h 996911"/>
              <a:gd name="connsiteX0" fmla="*/ 135051 w 2125462"/>
              <a:gd name="connsiteY0" fmla="*/ 798784 h 1059204"/>
              <a:gd name="connsiteX1" fmla="*/ 214938 w 2125462"/>
              <a:gd name="connsiteY1" fmla="*/ 315373 h 1059204"/>
              <a:gd name="connsiteX2" fmla="*/ 783169 w 2125462"/>
              <a:gd name="connsiteY2" fmla="*/ 371729 h 1059204"/>
              <a:gd name="connsiteX3" fmla="*/ 829762 w 2125462"/>
              <a:gd name="connsiteY3" fmla="*/ 293682 h 1059204"/>
              <a:gd name="connsiteX4" fmla="*/ 888965 w 2125462"/>
              <a:gd name="connsiteY4" fmla="*/ 107777 h 1059204"/>
              <a:gd name="connsiteX5" fmla="*/ 1205200 w 2125462"/>
              <a:gd name="connsiteY5" fmla="*/ 75303 h 1059204"/>
              <a:gd name="connsiteX6" fmla="*/ 1451385 w 2125462"/>
              <a:gd name="connsiteY6" fmla="*/ 185835 h 1059204"/>
              <a:gd name="connsiteX7" fmla="*/ 1511675 w 2125462"/>
              <a:gd name="connsiteY7" fmla="*/ 386802 h 1059204"/>
              <a:gd name="connsiteX8" fmla="*/ 1501627 w 2125462"/>
              <a:gd name="connsiteY8" fmla="*/ 477237 h 1059204"/>
              <a:gd name="connsiteX9" fmla="*/ 1677473 w 2125462"/>
              <a:gd name="connsiteY9" fmla="*/ 376753 h 1059204"/>
              <a:gd name="connsiteX10" fmla="*/ 1953802 w 2125462"/>
              <a:gd name="connsiteY10" fmla="*/ 457140 h 1059204"/>
              <a:gd name="connsiteX11" fmla="*/ 2059310 w 2125462"/>
              <a:gd name="connsiteY11" fmla="*/ 678204 h 1059204"/>
              <a:gd name="connsiteX12" fmla="*/ 1953802 w 2125462"/>
              <a:gd name="connsiteY12" fmla="*/ 954534 h 1059204"/>
              <a:gd name="connsiteX13" fmla="*/ 1823174 w 2125462"/>
              <a:gd name="connsiteY13" fmla="*/ 1034920 h 1059204"/>
              <a:gd name="connsiteX14" fmla="*/ 135051 w 2125462"/>
              <a:gd name="connsiteY14" fmla="*/ 798784 h 1059204"/>
              <a:gd name="connsiteX0" fmla="*/ 135051 w 2125462"/>
              <a:gd name="connsiteY0" fmla="*/ 798784 h 1059204"/>
              <a:gd name="connsiteX1" fmla="*/ 214938 w 2125462"/>
              <a:gd name="connsiteY1" fmla="*/ 315373 h 1059204"/>
              <a:gd name="connsiteX2" fmla="*/ 783169 w 2125462"/>
              <a:gd name="connsiteY2" fmla="*/ 371729 h 1059204"/>
              <a:gd name="connsiteX3" fmla="*/ 829762 w 2125462"/>
              <a:gd name="connsiteY3" fmla="*/ 293682 h 1059204"/>
              <a:gd name="connsiteX4" fmla="*/ 888965 w 2125462"/>
              <a:gd name="connsiteY4" fmla="*/ 107777 h 1059204"/>
              <a:gd name="connsiteX5" fmla="*/ 1205200 w 2125462"/>
              <a:gd name="connsiteY5" fmla="*/ 75303 h 1059204"/>
              <a:gd name="connsiteX6" fmla="*/ 1451385 w 2125462"/>
              <a:gd name="connsiteY6" fmla="*/ 185835 h 1059204"/>
              <a:gd name="connsiteX7" fmla="*/ 1511675 w 2125462"/>
              <a:gd name="connsiteY7" fmla="*/ 386802 h 1059204"/>
              <a:gd name="connsiteX8" fmla="*/ 1501627 w 2125462"/>
              <a:gd name="connsiteY8" fmla="*/ 477237 h 1059204"/>
              <a:gd name="connsiteX9" fmla="*/ 1677473 w 2125462"/>
              <a:gd name="connsiteY9" fmla="*/ 376753 h 1059204"/>
              <a:gd name="connsiteX10" fmla="*/ 1953802 w 2125462"/>
              <a:gd name="connsiteY10" fmla="*/ 457140 h 1059204"/>
              <a:gd name="connsiteX11" fmla="*/ 2059310 w 2125462"/>
              <a:gd name="connsiteY11" fmla="*/ 678204 h 1059204"/>
              <a:gd name="connsiteX12" fmla="*/ 1953802 w 2125462"/>
              <a:gd name="connsiteY12" fmla="*/ 954534 h 1059204"/>
              <a:gd name="connsiteX13" fmla="*/ 1823174 w 2125462"/>
              <a:gd name="connsiteY13" fmla="*/ 1034920 h 1059204"/>
              <a:gd name="connsiteX14" fmla="*/ 135051 w 2125462"/>
              <a:gd name="connsiteY14" fmla="*/ 798784 h 1059204"/>
              <a:gd name="connsiteX0" fmla="*/ 135051 w 2125462"/>
              <a:gd name="connsiteY0" fmla="*/ 798784 h 1059204"/>
              <a:gd name="connsiteX1" fmla="*/ 214938 w 2125462"/>
              <a:gd name="connsiteY1" fmla="*/ 315373 h 1059204"/>
              <a:gd name="connsiteX2" fmla="*/ 783169 w 2125462"/>
              <a:gd name="connsiteY2" fmla="*/ 371729 h 1059204"/>
              <a:gd name="connsiteX3" fmla="*/ 1143724 w 2125462"/>
              <a:gd name="connsiteY3" fmla="*/ 285044 h 1059204"/>
              <a:gd name="connsiteX4" fmla="*/ 888965 w 2125462"/>
              <a:gd name="connsiteY4" fmla="*/ 107777 h 1059204"/>
              <a:gd name="connsiteX5" fmla="*/ 1205200 w 2125462"/>
              <a:gd name="connsiteY5" fmla="*/ 75303 h 1059204"/>
              <a:gd name="connsiteX6" fmla="*/ 1451385 w 2125462"/>
              <a:gd name="connsiteY6" fmla="*/ 185835 h 1059204"/>
              <a:gd name="connsiteX7" fmla="*/ 1511675 w 2125462"/>
              <a:gd name="connsiteY7" fmla="*/ 386802 h 1059204"/>
              <a:gd name="connsiteX8" fmla="*/ 1501627 w 2125462"/>
              <a:gd name="connsiteY8" fmla="*/ 477237 h 1059204"/>
              <a:gd name="connsiteX9" fmla="*/ 1677473 w 2125462"/>
              <a:gd name="connsiteY9" fmla="*/ 376753 h 1059204"/>
              <a:gd name="connsiteX10" fmla="*/ 1953802 w 2125462"/>
              <a:gd name="connsiteY10" fmla="*/ 457140 h 1059204"/>
              <a:gd name="connsiteX11" fmla="*/ 2059310 w 2125462"/>
              <a:gd name="connsiteY11" fmla="*/ 678204 h 1059204"/>
              <a:gd name="connsiteX12" fmla="*/ 1953802 w 2125462"/>
              <a:gd name="connsiteY12" fmla="*/ 954534 h 1059204"/>
              <a:gd name="connsiteX13" fmla="*/ 1823174 w 2125462"/>
              <a:gd name="connsiteY13" fmla="*/ 1034920 h 1059204"/>
              <a:gd name="connsiteX14" fmla="*/ 135051 w 2125462"/>
              <a:gd name="connsiteY14" fmla="*/ 798784 h 1059204"/>
              <a:gd name="connsiteX0" fmla="*/ 135051 w 2125462"/>
              <a:gd name="connsiteY0" fmla="*/ 740411 h 1000831"/>
              <a:gd name="connsiteX1" fmla="*/ 214938 w 2125462"/>
              <a:gd name="connsiteY1" fmla="*/ 257000 h 1000831"/>
              <a:gd name="connsiteX2" fmla="*/ 783169 w 2125462"/>
              <a:gd name="connsiteY2" fmla="*/ 313356 h 1000831"/>
              <a:gd name="connsiteX3" fmla="*/ 888965 w 2125462"/>
              <a:gd name="connsiteY3" fmla="*/ 49404 h 1000831"/>
              <a:gd name="connsiteX4" fmla="*/ 1205200 w 2125462"/>
              <a:gd name="connsiteY4" fmla="*/ 16930 h 1000831"/>
              <a:gd name="connsiteX5" fmla="*/ 1451385 w 2125462"/>
              <a:gd name="connsiteY5" fmla="*/ 127462 h 1000831"/>
              <a:gd name="connsiteX6" fmla="*/ 1511675 w 2125462"/>
              <a:gd name="connsiteY6" fmla="*/ 328429 h 1000831"/>
              <a:gd name="connsiteX7" fmla="*/ 1501627 w 2125462"/>
              <a:gd name="connsiteY7" fmla="*/ 418864 h 1000831"/>
              <a:gd name="connsiteX8" fmla="*/ 1677473 w 2125462"/>
              <a:gd name="connsiteY8" fmla="*/ 318380 h 1000831"/>
              <a:gd name="connsiteX9" fmla="*/ 1953802 w 2125462"/>
              <a:gd name="connsiteY9" fmla="*/ 398767 h 1000831"/>
              <a:gd name="connsiteX10" fmla="*/ 2059310 w 2125462"/>
              <a:gd name="connsiteY10" fmla="*/ 619831 h 1000831"/>
              <a:gd name="connsiteX11" fmla="*/ 1953802 w 2125462"/>
              <a:gd name="connsiteY11" fmla="*/ 896161 h 1000831"/>
              <a:gd name="connsiteX12" fmla="*/ 1823174 w 2125462"/>
              <a:gd name="connsiteY12" fmla="*/ 976547 h 1000831"/>
              <a:gd name="connsiteX13" fmla="*/ 135051 w 2125462"/>
              <a:gd name="connsiteY13" fmla="*/ 740411 h 1000831"/>
              <a:gd name="connsiteX0" fmla="*/ 135051 w 2125462"/>
              <a:gd name="connsiteY0" fmla="*/ 740411 h 1000831"/>
              <a:gd name="connsiteX1" fmla="*/ 214938 w 2125462"/>
              <a:gd name="connsiteY1" fmla="*/ 257000 h 1000831"/>
              <a:gd name="connsiteX2" fmla="*/ 783169 w 2125462"/>
              <a:gd name="connsiteY2" fmla="*/ 313356 h 1000831"/>
              <a:gd name="connsiteX3" fmla="*/ 888965 w 2125462"/>
              <a:gd name="connsiteY3" fmla="*/ 49404 h 1000831"/>
              <a:gd name="connsiteX4" fmla="*/ 1205200 w 2125462"/>
              <a:gd name="connsiteY4" fmla="*/ 16930 h 1000831"/>
              <a:gd name="connsiteX5" fmla="*/ 1451385 w 2125462"/>
              <a:gd name="connsiteY5" fmla="*/ 127462 h 1000831"/>
              <a:gd name="connsiteX6" fmla="*/ 1511675 w 2125462"/>
              <a:gd name="connsiteY6" fmla="*/ 328429 h 1000831"/>
              <a:gd name="connsiteX7" fmla="*/ 1501627 w 2125462"/>
              <a:gd name="connsiteY7" fmla="*/ 418864 h 1000831"/>
              <a:gd name="connsiteX8" fmla="*/ 1677473 w 2125462"/>
              <a:gd name="connsiteY8" fmla="*/ 318380 h 1000831"/>
              <a:gd name="connsiteX9" fmla="*/ 1953802 w 2125462"/>
              <a:gd name="connsiteY9" fmla="*/ 398767 h 1000831"/>
              <a:gd name="connsiteX10" fmla="*/ 2059310 w 2125462"/>
              <a:gd name="connsiteY10" fmla="*/ 619831 h 1000831"/>
              <a:gd name="connsiteX11" fmla="*/ 1953802 w 2125462"/>
              <a:gd name="connsiteY11" fmla="*/ 896161 h 1000831"/>
              <a:gd name="connsiteX12" fmla="*/ 1823174 w 2125462"/>
              <a:gd name="connsiteY12" fmla="*/ 976547 h 1000831"/>
              <a:gd name="connsiteX13" fmla="*/ 135051 w 2125462"/>
              <a:gd name="connsiteY13" fmla="*/ 740411 h 1000831"/>
              <a:gd name="connsiteX0" fmla="*/ 135051 w 2125462"/>
              <a:gd name="connsiteY0" fmla="*/ 740411 h 1000831"/>
              <a:gd name="connsiteX1" fmla="*/ 214938 w 2125462"/>
              <a:gd name="connsiteY1" fmla="*/ 257000 h 1000831"/>
              <a:gd name="connsiteX2" fmla="*/ 783169 w 2125462"/>
              <a:gd name="connsiteY2" fmla="*/ 313356 h 1000831"/>
              <a:gd name="connsiteX3" fmla="*/ 888965 w 2125462"/>
              <a:gd name="connsiteY3" fmla="*/ 49404 h 1000831"/>
              <a:gd name="connsiteX4" fmla="*/ 1205200 w 2125462"/>
              <a:gd name="connsiteY4" fmla="*/ 16930 h 1000831"/>
              <a:gd name="connsiteX5" fmla="*/ 1451385 w 2125462"/>
              <a:gd name="connsiteY5" fmla="*/ 127462 h 1000831"/>
              <a:gd name="connsiteX6" fmla="*/ 1511675 w 2125462"/>
              <a:gd name="connsiteY6" fmla="*/ 328429 h 1000831"/>
              <a:gd name="connsiteX7" fmla="*/ 1501627 w 2125462"/>
              <a:gd name="connsiteY7" fmla="*/ 418864 h 1000831"/>
              <a:gd name="connsiteX8" fmla="*/ 1677473 w 2125462"/>
              <a:gd name="connsiteY8" fmla="*/ 318380 h 1000831"/>
              <a:gd name="connsiteX9" fmla="*/ 1953802 w 2125462"/>
              <a:gd name="connsiteY9" fmla="*/ 398767 h 1000831"/>
              <a:gd name="connsiteX10" fmla="*/ 2059310 w 2125462"/>
              <a:gd name="connsiteY10" fmla="*/ 619831 h 1000831"/>
              <a:gd name="connsiteX11" fmla="*/ 1953802 w 2125462"/>
              <a:gd name="connsiteY11" fmla="*/ 896161 h 1000831"/>
              <a:gd name="connsiteX12" fmla="*/ 1823174 w 2125462"/>
              <a:gd name="connsiteY12" fmla="*/ 976547 h 1000831"/>
              <a:gd name="connsiteX13" fmla="*/ 135051 w 2125462"/>
              <a:gd name="connsiteY13" fmla="*/ 740411 h 1000831"/>
              <a:gd name="connsiteX0" fmla="*/ 135051 w 2125462"/>
              <a:gd name="connsiteY0" fmla="*/ 740411 h 1000831"/>
              <a:gd name="connsiteX1" fmla="*/ 214938 w 2125462"/>
              <a:gd name="connsiteY1" fmla="*/ 257000 h 1000831"/>
              <a:gd name="connsiteX2" fmla="*/ 783169 w 2125462"/>
              <a:gd name="connsiteY2" fmla="*/ 313356 h 1000831"/>
              <a:gd name="connsiteX3" fmla="*/ 888965 w 2125462"/>
              <a:gd name="connsiteY3" fmla="*/ 49404 h 1000831"/>
              <a:gd name="connsiteX4" fmla="*/ 1205200 w 2125462"/>
              <a:gd name="connsiteY4" fmla="*/ 16930 h 1000831"/>
              <a:gd name="connsiteX5" fmla="*/ 1451385 w 2125462"/>
              <a:gd name="connsiteY5" fmla="*/ 127462 h 1000831"/>
              <a:gd name="connsiteX6" fmla="*/ 1511675 w 2125462"/>
              <a:gd name="connsiteY6" fmla="*/ 328429 h 1000831"/>
              <a:gd name="connsiteX7" fmla="*/ 1501627 w 2125462"/>
              <a:gd name="connsiteY7" fmla="*/ 418864 h 1000831"/>
              <a:gd name="connsiteX8" fmla="*/ 1677473 w 2125462"/>
              <a:gd name="connsiteY8" fmla="*/ 318380 h 1000831"/>
              <a:gd name="connsiteX9" fmla="*/ 1953802 w 2125462"/>
              <a:gd name="connsiteY9" fmla="*/ 398767 h 1000831"/>
              <a:gd name="connsiteX10" fmla="*/ 2059310 w 2125462"/>
              <a:gd name="connsiteY10" fmla="*/ 619831 h 1000831"/>
              <a:gd name="connsiteX11" fmla="*/ 1953802 w 2125462"/>
              <a:gd name="connsiteY11" fmla="*/ 896161 h 1000831"/>
              <a:gd name="connsiteX12" fmla="*/ 1823174 w 2125462"/>
              <a:gd name="connsiteY12" fmla="*/ 976547 h 1000831"/>
              <a:gd name="connsiteX13" fmla="*/ 135051 w 2125462"/>
              <a:gd name="connsiteY13" fmla="*/ 740411 h 1000831"/>
              <a:gd name="connsiteX0" fmla="*/ 135051 w 2125462"/>
              <a:gd name="connsiteY0" fmla="*/ 740411 h 1000831"/>
              <a:gd name="connsiteX1" fmla="*/ 214938 w 2125462"/>
              <a:gd name="connsiteY1" fmla="*/ 257000 h 1000831"/>
              <a:gd name="connsiteX2" fmla="*/ 783169 w 2125462"/>
              <a:gd name="connsiteY2" fmla="*/ 313356 h 1000831"/>
              <a:gd name="connsiteX3" fmla="*/ 888965 w 2125462"/>
              <a:gd name="connsiteY3" fmla="*/ 49404 h 1000831"/>
              <a:gd name="connsiteX4" fmla="*/ 1205200 w 2125462"/>
              <a:gd name="connsiteY4" fmla="*/ 16930 h 1000831"/>
              <a:gd name="connsiteX5" fmla="*/ 1451385 w 2125462"/>
              <a:gd name="connsiteY5" fmla="*/ 127462 h 1000831"/>
              <a:gd name="connsiteX6" fmla="*/ 1511675 w 2125462"/>
              <a:gd name="connsiteY6" fmla="*/ 328429 h 1000831"/>
              <a:gd name="connsiteX7" fmla="*/ 1501627 w 2125462"/>
              <a:gd name="connsiteY7" fmla="*/ 418864 h 1000831"/>
              <a:gd name="connsiteX8" fmla="*/ 1677473 w 2125462"/>
              <a:gd name="connsiteY8" fmla="*/ 318380 h 1000831"/>
              <a:gd name="connsiteX9" fmla="*/ 1953802 w 2125462"/>
              <a:gd name="connsiteY9" fmla="*/ 398767 h 1000831"/>
              <a:gd name="connsiteX10" fmla="*/ 2059310 w 2125462"/>
              <a:gd name="connsiteY10" fmla="*/ 619831 h 1000831"/>
              <a:gd name="connsiteX11" fmla="*/ 1953802 w 2125462"/>
              <a:gd name="connsiteY11" fmla="*/ 896161 h 1000831"/>
              <a:gd name="connsiteX12" fmla="*/ 1823174 w 2125462"/>
              <a:gd name="connsiteY12" fmla="*/ 976547 h 1000831"/>
              <a:gd name="connsiteX13" fmla="*/ 135051 w 2125462"/>
              <a:gd name="connsiteY13" fmla="*/ 740411 h 1000831"/>
              <a:gd name="connsiteX0" fmla="*/ 135051 w 2125462"/>
              <a:gd name="connsiteY0" fmla="*/ 736491 h 996911"/>
              <a:gd name="connsiteX1" fmla="*/ 214938 w 2125462"/>
              <a:gd name="connsiteY1" fmla="*/ 253080 h 996911"/>
              <a:gd name="connsiteX2" fmla="*/ 783169 w 2125462"/>
              <a:gd name="connsiteY2" fmla="*/ 309436 h 996911"/>
              <a:gd name="connsiteX3" fmla="*/ 822293 w 2125462"/>
              <a:gd name="connsiteY3" fmla="*/ 205384 h 996911"/>
              <a:gd name="connsiteX4" fmla="*/ 888965 w 2125462"/>
              <a:gd name="connsiteY4" fmla="*/ 45484 h 996911"/>
              <a:gd name="connsiteX5" fmla="*/ 1205200 w 2125462"/>
              <a:gd name="connsiteY5" fmla="*/ 13010 h 996911"/>
              <a:gd name="connsiteX6" fmla="*/ 1451385 w 2125462"/>
              <a:gd name="connsiteY6" fmla="*/ 123542 h 996911"/>
              <a:gd name="connsiteX7" fmla="*/ 1511675 w 2125462"/>
              <a:gd name="connsiteY7" fmla="*/ 324509 h 996911"/>
              <a:gd name="connsiteX8" fmla="*/ 1501627 w 2125462"/>
              <a:gd name="connsiteY8" fmla="*/ 414944 h 996911"/>
              <a:gd name="connsiteX9" fmla="*/ 1677473 w 2125462"/>
              <a:gd name="connsiteY9" fmla="*/ 314460 h 996911"/>
              <a:gd name="connsiteX10" fmla="*/ 1953802 w 2125462"/>
              <a:gd name="connsiteY10" fmla="*/ 394847 h 996911"/>
              <a:gd name="connsiteX11" fmla="*/ 2059310 w 2125462"/>
              <a:gd name="connsiteY11" fmla="*/ 615911 h 996911"/>
              <a:gd name="connsiteX12" fmla="*/ 1953802 w 2125462"/>
              <a:gd name="connsiteY12" fmla="*/ 892241 h 996911"/>
              <a:gd name="connsiteX13" fmla="*/ 1823174 w 2125462"/>
              <a:gd name="connsiteY13" fmla="*/ 972627 h 996911"/>
              <a:gd name="connsiteX14" fmla="*/ 135051 w 2125462"/>
              <a:gd name="connsiteY14" fmla="*/ 736491 h 996911"/>
              <a:gd name="connsiteX0" fmla="*/ 135051 w 2125462"/>
              <a:gd name="connsiteY0" fmla="*/ 736491 h 996911"/>
              <a:gd name="connsiteX1" fmla="*/ 214938 w 2125462"/>
              <a:gd name="connsiteY1" fmla="*/ 253080 h 996911"/>
              <a:gd name="connsiteX2" fmla="*/ 783169 w 2125462"/>
              <a:gd name="connsiteY2" fmla="*/ 309436 h 996911"/>
              <a:gd name="connsiteX3" fmla="*/ 666945 w 2125462"/>
              <a:gd name="connsiteY3" fmla="*/ 93722 h 996911"/>
              <a:gd name="connsiteX4" fmla="*/ 888965 w 2125462"/>
              <a:gd name="connsiteY4" fmla="*/ 45484 h 996911"/>
              <a:gd name="connsiteX5" fmla="*/ 1205200 w 2125462"/>
              <a:gd name="connsiteY5" fmla="*/ 13010 h 996911"/>
              <a:gd name="connsiteX6" fmla="*/ 1451385 w 2125462"/>
              <a:gd name="connsiteY6" fmla="*/ 123542 h 996911"/>
              <a:gd name="connsiteX7" fmla="*/ 1511675 w 2125462"/>
              <a:gd name="connsiteY7" fmla="*/ 324509 h 996911"/>
              <a:gd name="connsiteX8" fmla="*/ 1501627 w 2125462"/>
              <a:gd name="connsiteY8" fmla="*/ 414944 h 996911"/>
              <a:gd name="connsiteX9" fmla="*/ 1677473 w 2125462"/>
              <a:gd name="connsiteY9" fmla="*/ 314460 h 996911"/>
              <a:gd name="connsiteX10" fmla="*/ 1953802 w 2125462"/>
              <a:gd name="connsiteY10" fmla="*/ 394847 h 996911"/>
              <a:gd name="connsiteX11" fmla="*/ 2059310 w 2125462"/>
              <a:gd name="connsiteY11" fmla="*/ 615911 h 996911"/>
              <a:gd name="connsiteX12" fmla="*/ 1953802 w 2125462"/>
              <a:gd name="connsiteY12" fmla="*/ 892241 h 996911"/>
              <a:gd name="connsiteX13" fmla="*/ 1823174 w 2125462"/>
              <a:gd name="connsiteY13" fmla="*/ 972627 h 996911"/>
              <a:gd name="connsiteX14" fmla="*/ 135051 w 2125462"/>
              <a:gd name="connsiteY14" fmla="*/ 736491 h 996911"/>
              <a:gd name="connsiteX0" fmla="*/ 135051 w 2125462"/>
              <a:gd name="connsiteY0" fmla="*/ 736491 h 996911"/>
              <a:gd name="connsiteX1" fmla="*/ 214938 w 2125462"/>
              <a:gd name="connsiteY1" fmla="*/ 253080 h 996911"/>
              <a:gd name="connsiteX2" fmla="*/ 783169 w 2125462"/>
              <a:gd name="connsiteY2" fmla="*/ 309436 h 996911"/>
              <a:gd name="connsiteX3" fmla="*/ 666945 w 2125462"/>
              <a:gd name="connsiteY3" fmla="*/ 93722 h 996911"/>
              <a:gd name="connsiteX4" fmla="*/ 927323 w 2125462"/>
              <a:gd name="connsiteY4" fmla="*/ 165511 h 996911"/>
              <a:gd name="connsiteX5" fmla="*/ 888965 w 2125462"/>
              <a:gd name="connsiteY5" fmla="*/ 45484 h 996911"/>
              <a:gd name="connsiteX6" fmla="*/ 1205200 w 2125462"/>
              <a:gd name="connsiteY6" fmla="*/ 13010 h 996911"/>
              <a:gd name="connsiteX7" fmla="*/ 1451385 w 2125462"/>
              <a:gd name="connsiteY7" fmla="*/ 123542 h 996911"/>
              <a:gd name="connsiteX8" fmla="*/ 1511675 w 2125462"/>
              <a:gd name="connsiteY8" fmla="*/ 324509 h 996911"/>
              <a:gd name="connsiteX9" fmla="*/ 1501627 w 2125462"/>
              <a:gd name="connsiteY9" fmla="*/ 414944 h 996911"/>
              <a:gd name="connsiteX10" fmla="*/ 1677473 w 2125462"/>
              <a:gd name="connsiteY10" fmla="*/ 314460 h 996911"/>
              <a:gd name="connsiteX11" fmla="*/ 1953802 w 2125462"/>
              <a:gd name="connsiteY11" fmla="*/ 394847 h 996911"/>
              <a:gd name="connsiteX12" fmla="*/ 2059310 w 2125462"/>
              <a:gd name="connsiteY12" fmla="*/ 615911 h 996911"/>
              <a:gd name="connsiteX13" fmla="*/ 1953802 w 2125462"/>
              <a:gd name="connsiteY13" fmla="*/ 892241 h 996911"/>
              <a:gd name="connsiteX14" fmla="*/ 1823174 w 2125462"/>
              <a:gd name="connsiteY14" fmla="*/ 972627 h 996911"/>
              <a:gd name="connsiteX15" fmla="*/ 135051 w 2125462"/>
              <a:gd name="connsiteY15" fmla="*/ 736491 h 996911"/>
              <a:gd name="connsiteX0" fmla="*/ 135051 w 2125462"/>
              <a:gd name="connsiteY0" fmla="*/ 736491 h 996911"/>
              <a:gd name="connsiteX1" fmla="*/ 214938 w 2125462"/>
              <a:gd name="connsiteY1" fmla="*/ 253080 h 996911"/>
              <a:gd name="connsiteX2" fmla="*/ 783169 w 2125462"/>
              <a:gd name="connsiteY2" fmla="*/ 309436 h 996911"/>
              <a:gd name="connsiteX3" fmla="*/ 1071158 w 2125462"/>
              <a:gd name="connsiteY3" fmla="*/ 291156 h 996911"/>
              <a:gd name="connsiteX4" fmla="*/ 927323 w 2125462"/>
              <a:gd name="connsiteY4" fmla="*/ 165511 h 996911"/>
              <a:gd name="connsiteX5" fmla="*/ 888965 w 2125462"/>
              <a:gd name="connsiteY5" fmla="*/ 45484 h 996911"/>
              <a:gd name="connsiteX6" fmla="*/ 1205200 w 2125462"/>
              <a:gd name="connsiteY6" fmla="*/ 13010 h 996911"/>
              <a:gd name="connsiteX7" fmla="*/ 1451385 w 2125462"/>
              <a:gd name="connsiteY7" fmla="*/ 123542 h 996911"/>
              <a:gd name="connsiteX8" fmla="*/ 1511675 w 2125462"/>
              <a:gd name="connsiteY8" fmla="*/ 324509 h 996911"/>
              <a:gd name="connsiteX9" fmla="*/ 1501627 w 2125462"/>
              <a:gd name="connsiteY9" fmla="*/ 414944 h 996911"/>
              <a:gd name="connsiteX10" fmla="*/ 1677473 w 2125462"/>
              <a:gd name="connsiteY10" fmla="*/ 314460 h 996911"/>
              <a:gd name="connsiteX11" fmla="*/ 1953802 w 2125462"/>
              <a:gd name="connsiteY11" fmla="*/ 394847 h 996911"/>
              <a:gd name="connsiteX12" fmla="*/ 2059310 w 2125462"/>
              <a:gd name="connsiteY12" fmla="*/ 615911 h 996911"/>
              <a:gd name="connsiteX13" fmla="*/ 1953802 w 2125462"/>
              <a:gd name="connsiteY13" fmla="*/ 892241 h 996911"/>
              <a:gd name="connsiteX14" fmla="*/ 1823174 w 2125462"/>
              <a:gd name="connsiteY14" fmla="*/ 972627 h 996911"/>
              <a:gd name="connsiteX15" fmla="*/ 135051 w 2125462"/>
              <a:gd name="connsiteY15" fmla="*/ 736491 h 996911"/>
              <a:gd name="connsiteX0" fmla="*/ 173334 w 2163745"/>
              <a:gd name="connsiteY0" fmla="*/ 736491 h 996911"/>
              <a:gd name="connsiteX1" fmla="*/ 821452 w 2163745"/>
              <a:gd name="connsiteY1" fmla="*/ 309436 h 996911"/>
              <a:gd name="connsiteX2" fmla="*/ 1109441 w 2163745"/>
              <a:gd name="connsiteY2" fmla="*/ 291156 h 996911"/>
              <a:gd name="connsiteX3" fmla="*/ 965606 w 2163745"/>
              <a:gd name="connsiteY3" fmla="*/ 165511 h 996911"/>
              <a:gd name="connsiteX4" fmla="*/ 927248 w 2163745"/>
              <a:gd name="connsiteY4" fmla="*/ 45484 h 996911"/>
              <a:gd name="connsiteX5" fmla="*/ 1243483 w 2163745"/>
              <a:gd name="connsiteY5" fmla="*/ 13010 h 996911"/>
              <a:gd name="connsiteX6" fmla="*/ 1489668 w 2163745"/>
              <a:gd name="connsiteY6" fmla="*/ 123542 h 996911"/>
              <a:gd name="connsiteX7" fmla="*/ 1549958 w 2163745"/>
              <a:gd name="connsiteY7" fmla="*/ 324509 h 996911"/>
              <a:gd name="connsiteX8" fmla="*/ 1539910 w 2163745"/>
              <a:gd name="connsiteY8" fmla="*/ 414944 h 996911"/>
              <a:gd name="connsiteX9" fmla="*/ 1715756 w 2163745"/>
              <a:gd name="connsiteY9" fmla="*/ 314460 h 996911"/>
              <a:gd name="connsiteX10" fmla="*/ 1992085 w 2163745"/>
              <a:gd name="connsiteY10" fmla="*/ 394847 h 996911"/>
              <a:gd name="connsiteX11" fmla="*/ 2097593 w 2163745"/>
              <a:gd name="connsiteY11" fmla="*/ 615911 h 996911"/>
              <a:gd name="connsiteX12" fmla="*/ 1992085 w 2163745"/>
              <a:gd name="connsiteY12" fmla="*/ 892241 h 996911"/>
              <a:gd name="connsiteX13" fmla="*/ 1861457 w 2163745"/>
              <a:gd name="connsiteY13" fmla="*/ 972627 h 996911"/>
              <a:gd name="connsiteX14" fmla="*/ 173334 w 2163745"/>
              <a:gd name="connsiteY14" fmla="*/ 736491 h 996911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1109441 w 2163745"/>
              <a:gd name="connsiteY2" fmla="*/ 343581 h 1049336"/>
              <a:gd name="connsiteX3" fmla="*/ 965606 w 2163745"/>
              <a:gd name="connsiteY3" fmla="*/ 217936 h 1049336"/>
              <a:gd name="connsiteX4" fmla="*/ 927248 w 2163745"/>
              <a:gd name="connsiteY4" fmla="*/ 97909 h 1049336"/>
              <a:gd name="connsiteX5" fmla="*/ 1243483 w 2163745"/>
              <a:gd name="connsiteY5" fmla="*/ 65435 h 1049336"/>
              <a:gd name="connsiteX6" fmla="*/ 1489668 w 2163745"/>
              <a:gd name="connsiteY6" fmla="*/ 175967 h 1049336"/>
              <a:gd name="connsiteX7" fmla="*/ 1549958 w 2163745"/>
              <a:gd name="connsiteY7" fmla="*/ 376934 h 1049336"/>
              <a:gd name="connsiteX8" fmla="*/ 1539910 w 2163745"/>
              <a:gd name="connsiteY8" fmla="*/ 467369 h 1049336"/>
              <a:gd name="connsiteX9" fmla="*/ 1715756 w 2163745"/>
              <a:gd name="connsiteY9" fmla="*/ 366885 h 1049336"/>
              <a:gd name="connsiteX10" fmla="*/ 1992085 w 2163745"/>
              <a:gd name="connsiteY10" fmla="*/ 447272 h 1049336"/>
              <a:gd name="connsiteX11" fmla="*/ 2097593 w 2163745"/>
              <a:gd name="connsiteY11" fmla="*/ 668336 h 1049336"/>
              <a:gd name="connsiteX12" fmla="*/ 1992085 w 2163745"/>
              <a:gd name="connsiteY12" fmla="*/ 944666 h 1049336"/>
              <a:gd name="connsiteX13" fmla="*/ 1861457 w 2163745"/>
              <a:gd name="connsiteY13" fmla="*/ 1025052 h 1049336"/>
              <a:gd name="connsiteX14" fmla="*/ 173334 w 2163745"/>
              <a:gd name="connsiteY14" fmla="*/ 788916 h 1049336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965606 w 2163745"/>
              <a:gd name="connsiteY2" fmla="*/ 217936 h 1049336"/>
              <a:gd name="connsiteX3" fmla="*/ 927248 w 2163745"/>
              <a:gd name="connsiteY3" fmla="*/ 97909 h 1049336"/>
              <a:gd name="connsiteX4" fmla="*/ 1243483 w 2163745"/>
              <a:gd name="connsiteY4" fmla="*/ 65435 h 1049336"/>
              <a:gd name="connsiteX5" fmla="*/ 1489668 w 2163745"/>
              <a:gd name="connsiteY5" fmla="*/ 175967 h 1049336"/>
              <a:gd name="connsiteX6" fmla="*/ 1549958 w 2163745"/>
              <a:gd name="connsiteY6" fmla="*/ 376934 h 1049336"/>
              <a:gd name="connsiteX7" fmla="*/ 1539910 w 2163745"/>
              <a:gd name="connsiteY7" fmla="*/ 467369 h 1049336"/>
              <a:gd name="connsiteX8" fmla="*/ 1715756 w 2163745"/>
              <a:gd name="connsiteY8" fmla="*/ 366885 h 1049336"/>
              <a:gd name="connsiteX9" fmla="*/ 1992085 w 2163745"/>
              <a:gd name="connsiteY9" fmla="*/ 447272 h 1049336"/>
              <a:gd name="connsiteX10" fmla="*/ 2097593 w 2163745"/>
              <a:gd name="connsiteY10" fmla="*/ 668336 h 1049336"/>
              <a:gd name="connsiteX11" fmla="*/ 1992085 w 2163745"/>
              <a:gd name="connsiteY11" fmla="*/ 944666 h 1049336"/>
              <a:gd name="connsiteX12" fmla="*/ 1861457 w 2163745"/>
              <a:gd name="connsiteY12" fmla="*/ 1025052 h 1049336"/>
              <a:gd name="connsiteX13" fmla="*/ 173334 w 2163745"/>
              <a:gd name="connsiteY13" fmla="*/ 788916 h 1049336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927248 w 2163745"/>
              <a:gd name="connsiteY2" fmla="*/ 97909 h 1049336"/>
              <a:gd name="connsiteX3" fmla="*/ 1243483 w 2163745"/>
              <a:gd name="connsiteY3" fmla="*/ 65435 h 1049336"/>
              <a:gd name="connsiteX4" fmla="*/ 1489668 w 2163745"/>
              <a:gd name="connsiteY4" fmla="*/ 175967 h 1049336"/>
              <a:gd name="connsiteX5" fmla="*/ 1549958 w 2163745"/>
              <a:gd name="connsiteY5" fmla="*/ 376934 h 1049336"/>
              <a:gd name="connsiteX6" fmla="*/ 1539910 w 2163745"/>
              <a:gd name="connsiteY6" fmla="*/ 467369 h 1049336"/>
              <a:gd name="connsiteX7" fmla="*/ 1715756 w 2163745"/>
              <a:gd name="connsiteY7" fmla="*/ 366885 h 1049336"/>
              <a:gd name="connsiteX8" fmla="*/ 1992085 w 2163745"/>
              <a:gd name="connsiteY8" fmla="*/ 447272 h 1049336"/>
              <a:gd name="connsiteX9" fmla="*/ 2097593 w 2163745"/>
              <a:gd name="connsiteY9" fmla="*/ 668336 h 1049336"/>
              <a:gd name="connsiteX10" fmla="*/ 1992085 w 2163745"/>
              <a:gd name="connsiteY10" fmla="*/ 944666 h 1049336"/>
              <a:gd name="connsiteX11" fmla="*/ 1861457 w 2163745"/>
              <a:gd name="connsiteY11" fmla="*/ 1025052 h 1049336"/>
              <a:gd name="connsiteX12" fmla="*/ 173334 w 2163745"/>
              <a:gd name="connsiteY12" fmla="*/ 788916 h 1049336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1243483 w 2163745"/>
              <a:gd name="connsiteY2" fmla="*/ 65435 h 1049336"/>
              <a:gd name="connsiteX3" fmla="*/ 1489668 w 2163745"/>
              <a:gd name="connsiteY3" fmla="*/ 175967 h 1049336"/>
              <a:gd name="connsiteX4" fmla="*/ 1549958 w 2163745"/>
              <a:gd name="connsiteY4" fmla="*/ 376934 h 1049336"/>
              <a:gd name="connsiteX5" fmla="*/ 1539910 w 2163745"/>
              <a:gd name="connsiteY5" fmla="*/ 467369 h 1049336"/>
              <a:gd name="connsiteX6" fmla="*/ 1715756 w 2163745"/>
              <a:gd name="connsiteY6" fmla="*/ 366885 h 1049336"/>
              <a:gd name="connsiteX7" fmla="*/ 1992085 w 2163745"/>
              <a:gd name="connsiteY7" fmla="*/ 447272 h 1049336"/>
              <a:gd name="connsiteX8" fmla="*/ 2097593 w 2163745"/>
              <a:gd name="connsiteY8" fmla="*/ 668336 h 1049336"/>
              <a:gd name="connsiteX9" fmla="*/ 1992085 w 2163745"/>
              <a:gd name="connsiteY9" fmla="*/ 944666 h 1049336"/>
              <a:gd name="connsiteX10" fmla="*/ 1861457 w 2163745"/>
              <a:gd name="connsiteY10" fmla="*/ 1025052 h 1049336"/>
              <a:gd name="connsiteX11" fmla="*/ 173334 w 2163745"/>
              <a:gd name="connsiteY11" fmla="*/ 788916 h 1049336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1243483 w 2163745"/>
              <a:gd name="connsiteY2" fmla="*/ 65435 h 1049336"/>
              <a:gd name="connsiteX3" fmla="*/ 1549958 w 2163745"/>
              <a:gd name="connsiteY3" fmla="*/ 376934 h 1049336"/>
              <a:gd name="connsiteX4" fmla="*/ 1539910 w 2163745"/>
              <a:gd name="connsiteY4" fmla="*/ 467369 h 1049336"/>
              <a:gd name="connsiteX5" fmla="*/ 1715756 w 2163745"/>
              <a:gd name="connsiteY5" fmla="*/ 366885 h 1049336"/>
              <a:gd name="connsiteX6" fmla="*/ 1992085 w 2163745"/>
              <a:gd name="connsiteY6" fmla="*/ 447272 h 1049336"/>
              <a:gd name="connsiteX7" fmla="*/ 2097593 w 2163745"/>
              <a:gd name="connsiteY7" fmla="*/ 668336 h 1049336"/>
              <a:gd name="connsiteX8" fmla="*/ 1992085 w 2163745"/>
              <a:gd name="connsiteY8" fmla="*/ 944666 h 1049336"/>
              <a:gd name="connsiteX9" fmla="*/ 1861457 w 2163745"/>
              <a:gd name="connsiteY9" fmla="*/ 1025052 h 1049336"/>
              <a:gd name="connsiteX10" fmla="*/ 173334 w 2163745"/>
              <a:gd name="connsiteY10" fmla="*/ 788916 h 1049336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1243483 w 2163745"/>
              <a:gd name="connsiteY2" fmla="*/ 65435 h 1049336"/>
              <a:gd name="connsiteX3" fmla="*/ 1539910 w 2163745"/>
              <a:gd name="connsiteY3" fmla="*/ 467369 h 1049336"/>
              <a:gd name="connsiteX4" fmla="*/ 1715756 w 2163745"/>
              <a:gd name="connsiteY4" fmla="*/ 366885 h 1049336"/>
              <a:gd name="connsiteX5" fmla="*/ 1992085 w 2163745"/>
              <a:gd name="connsiteY5" fmla="*/ 447272 h 1049336"/>
              <a:gd name="connsiteX6" fmla="*/ 2097593 w 2163745"/>
              <a:gd name="connsiteY6" fmla="*/ 668336 h 1049336"/>
              <a:gd name="connsiteX7" fmla="*/ 1992085 w 2163745"/>
              <a:gd name="connsiteY7" fmla="*/ 944666 h 1049336"/>
              <a:gd name="connsiteX8" fmla="*/ 1861457 w 2163745"/>
              <a:gd name="connsiteY8" fmla="*/ 1025052 h 1049336"/>
              <a:gd name="connsiteX9" fmla="*/ 173334 w 2163745"/>
              <a:gd name="connsiteY9" fmla="*/ 788916 h 1049336"/>
              <a:gd name="connsiteX0" fmla="*/ 173334 w 2163745"/>
              <a:gd name="connsiteY0" fmla="*/ 801902 h 1062322"/>
              <a:gd name="connsiteX1" fmla="*/ 821452 w 2163745"/>
              <a:gd name="connsiteY1" fmla="*/ 374847 h 1062322"/>
              <a:gd name="connsiteX2" fmla="*/ 1243483 w 2163745"/>
              <a:gd name="connsiteY2" fmla="*/ 78421 h 1062322"/>
              <a:gd name="connsiteX3" fmla="*/ 1539910 w 2163745"/>
              <a:gd name="connsiteY3" fmla="*/ 480355 h 1062322"/>
              <a:gd name="connsiteX4" fmla="*/ 1715756 w 2163745"/>
              <a:gd name="connsiteY4" fmla="*/ 379871 h 1062322"/>
              <a:gd name="connsiteX5" fmla="*/ 1992085 w 2163745"/>
              <a:gd name="connsiteY5" fmla="*/ 460258 h 1062322"/>
              <a:gd name="connsiteX6" fmla="*/ 2097593 w 2163745"/>
              <a:gd name="connsiteY6" fmla="*/ 681322 h 1062322"/>
              <a:gd name="connsiteX7" fmla="*/ 1992085 w 2163745"/>
              <a:gd name="connsiteY7" fmla="*/ 957652 h 1062322"/>
              <a:gd name="connsiteX8" fmla="*/ 1861457 w 2163745"/>
              <a:gd name="connsiteY8" fmla="*/ 1038038 h 1062322"/>
              <a:gd name="connsiteX9" fmla="*/ 173334 w 2163745"/>
              <a:gd name="connsiteY9" fmla="*/ 801902 h 1062322"/>
              <a:gd name="connsiteX0" fmla="*/ 173334 w 2163745"/>
              <a:gd name="connsiteY0" fmla="*/ 809429 h 1069849"/>
              <a:gd name="connsiteX1" fmla="*/ 821452 w 2163745"/>
              <a:gd name="connsiteY1" fmla="*/ 382374 h 1069849"/>
              <a:gd name="connsiteX2" fmla="*/ 1243483 w 2163745"/>
              <a:gd name="connsiteY2" fmla="*/ 85948 h 1069849"/>
              <a:gd name="connsiteX3" fmla="*/ 1539910 w 2163745"/>
              <a:gd name="connsiteY3" fmla="*/ 487882 h 1069849"/>
              <a:gd name="connsiteX4" fmla="*/ 1715756 w 2163745"/>
              <a:gd name="connsiteY4" fmla="*/ 387398 h 1069849"/>
              <a:gd name="connsiteX5" fmla="*/ 1992085 w 2163745"/>
              <a:gd name="connsiteY5" fmla="*/ 467785 h 1069849"/>
              <a:gd name="connsiteX6" fmla="*/ 2097593 w 2163745"/>
              <a:gd name="connsiteY6" fmla="*/ 688849 h 1069849"/>
              <a:gd name="connsiteX7" fmla="*/ 1992085 w 2163745"/>
              <a:gd name="connsiteY7" fmla="*/ 965179 h 1069849"/>
              <a:gd name="connsiteX8" fmla="*/ 1861457 w 2163745"/>
              <a:gd name="connsiteY8" fmla="*/ 1045565 h 1069849"/>
              <a:gd name="connsiteX9" fmla="*/ 173334 w 2163745"/>
              <a:gd name="connsiteY9" fmla="*/ 809429 h 1069849"/>
              <a:gd name="connsiteX0" fmla="*/ 173334 w 2163745"/>
              <a:gd name="connsiteY0" fmla="*/ 809429 h 1069849"/>
              <a:gd name="connsiteX1" fmla="*/ 821452 w 2163745"/>
              <a:gd name="connsiteY1" fmla="*/ 382374 h 1069849"/>
              <a:gd name="connsiteX2" fmla="*/ 1243483 w 2163745"/>
              <a:gd name="connsiteY2" fmla="*/ 85948 h 1069849"/>
              <a:gd name="connsiteX3" fmla="*/ 1539910 w 2163745"/>
              <a:gd name="connsiteY3" fmla="*/ 487882 h 1069849"/>
              <a:gd name="connsiteX4" fmla="*/ 1715756 w 2163745"/>
              <a:gd name="connsiteY4" fmla="*/ 387398 h 1069849"/>
              <a:gd name="connsiteX5" fmla="*/ 1992085 w 2163745"/>
              <a:gd name="connsiteY5" fmla="*/ 467785 h 1069849"/>
              <a:gd name="connsiteX6" fmla="*/ 2097593 w 2163745"/>
              <a:gd name="connsiteY6" fmla="*/ 688849 h 1069849"/>
              <a:gd name="connsiteX7" fmla="*/ 1992085 w 2163745"/>
              <a:gd name="connsiteY7" fmla="*/ 965179 h 1069849"/>
              <a:gd name="connsiteX8" fmla="*/ 1861457 w 2163745"/>
              <a:gd name="connsiteY8" fmla="*/ 1045565 h 1069849"/>
              <a:gd name="connsiteX9" fmla="*/ 173334 w 2163745"/>
              <a:gd name="connsiteY9" fmla="*/ 809429 h 1069849"/>
              <a:gd name="connsiteX0" fmla="*/ 173334 w 2163745"/>
              <a:gd name="connsiteY0" fmla="*/ 809429 h 1069849"/>
              <a:gd name="connsiteX1" fmla="*/ 821452 w 2163745"/>
              <a:gd name="connsiteY1" fmla="*/ 382374 h 1069849"/>
              <a:gd name="connsiteX2" fmla="*/ 1243483 w 2163745"/>
              <a:gd name="connsiteY2" fmla="*/ 85948 h 1069849"/>
              <a:gd name="connsiteX3" fmla="*/ 1539910 w 2163745"/>
              <a:gd name="connsiteY3" fmla="*/ 487882 h 1069849"/>
              <a:gd name="connsiteX4" fmla="*/ 1671857 w 2163745"/>
              <a:gd name="connsiteY4" fmla="*/ 486635 h 1069849"/>
              <a:gd name="connsiteX5" fmla="*/ 1715756 w 2163745"/>
              <a:gd name="connsiteY5" fmla="*/ 387398 h 1069849"/>
              <a:gd name="connsiteX6" fmla="*/ 1992085 w 2163745"/>
              <a:gd name="connsiteY6" fmla="*/ 467785 h 1069849"/>
              <a:gd name="connsiteX7" fmla="*/ 2097593 w 2163745"/>
              <a:gd name="connsiteY7" fmla="*/ 688849 h 1069849"/>
              <a:gd name="connsiteX8" fmla="*/ 1992085 w 2163745"/>
              <a:gd name="connsiteY8" fmla="*/ 965179 h 1069849"/>
              <a:gd name="connsiteX9" fmla="*/ 1861457 w 2163745"/>
              <a:gd name="connsiteY9" fmla="*/ 1045565 h 1069849"/>
              <a:gd name="connsiteX10" fmla="*/ 173334 w 2163745"/>
              <a:gd name="connsiteY10" fmla="*/ 809429 h 1069849"/>
              <a:gd name="connsiteX0" fmla="*/ 173334 w 2163745"/>
              <a:gd name="connsiteY0" fmla="*/ 809429 h 1069849"/>
              <a:gd name="connsiteX1" fmla="*/ 821452 w 2163745"/>
              <a:gd name="connsiteY1" fmla="*/ 382374 h 1069849"/>
              <a:gd name="connsiteX2" fmla="*/ 1243483 w 2163745"/>
              <a:gd name="connsiteY2" fmla="*/ 85948 h 1069849"/>
              <a:gd name="connsiteX3" fmla="*/ 1539910 w 2163745"/>
              <a:gd name="connsiteY3" fmla="*/ 487882 h 1069849"/>
              <a:gd name="connsiteX4" fmla="*/ 1715756 w 2163745"/>
              <a:gd name="connsiteY4" fmla="*/ 387398 h 1069849"/>
              <a:gd name="connsiteX5" fmla="*/ 1992085 w 2163745"/>
              <a:gd name="connsiteY5" fmla="*/ 467785 h 1069849"/>
              <a:gd name="connsiteX6" fmla="*/ 2097593 w 2163745"/>
              <a:gd name="connsiteY6" fmla="*/ 688849 h 1069849"/>
              <a:gd name="connsiteX7" fmla="*/ 1992085 w 2163745"/>
              <a:gd name="connsiteY7" fmla="*/ 965179 h 1069849"/>
              <a:gd name="connsiteX8" fmla="*/ 1861457 w 2163745"/>
              <a:gd name="connsiteY8" fmla="*/ 1045565 h 1069849"/>
              <a:gd name="connsiteX9" fmla="*/ 173334 w 2163745"/>
              <a:gd name="connsiteY9" fmla="*/ 809429 h 1069849"/>
              <a:gd name="connsiteX0" fmla="*/ 173334 w 2163745"/>
              <a:gd name="connsiteY0" fmla="*/ 809429 h 1069849"/>
              <a:gd name="connsiteX1" fmla="*/ 821452 w 2163745"/>
              <a:gd name="connsiteY1" fmla="*/ 382374 h 1069849"/>
              <a:gd name="connsiteX2" fmla="*/ 1243483 w 2163745"/>
              <a:gd name="connsiteY2" fmla="*/ 85948 h 1069849"/>
              <a:gd name="connsiteX3" fmla="*/ 1377482 w 2163745"/>
              <a:gd name="connsiteY3" fmla="*/ 446202 h 1069849"/>
              <a:gd name="connsiteX4" fmla="*/ 1715756 w 2163745"/>
              <a:gd name="connsiteY4" fmla="*/ 387398 h 1069849"/>
              <a:gd name="connsiteX5" fmla="*/ 1992085 w 2163745"/>
              <a:gd name="connsiteY5" fmla="*/ 467785 h 1069849"/>
              <a:gd name="connsiteX6" fmla="*/ 2097593 w 2163745"/>
              <a:gd name="connsiteY6" fmla="*/ 688849 h 1069849"/>
              <a:gd name="connsiteX7" fmla="*/ 1992085 w 2163745"/>
              <a:gd name="connsiteY7" fmla="*/ 965179 h 1069849"/>
              <a:gd name="connsiteX8" fmla="*/ 1861457 w 2163745"/>
              <a:gd name="connsiteY8" fmla="*/ 1045565 h 1069849"/>
              <a:gd name="connsiteX9" fmla="*/ 173334 w 2163745"/>
              <a:gd name="connsiteY9" fmla="*/ 809429 h 1069849"/>
              <a:gd name="connsiteX0" fmla="*/ 173334 w 2163745"/>
              <a:gd name="connsiteY0" fmla="*/ 809429 h 1069849"/>
              <a:gd name="connsiteX1" fmla="*/ 821452 w 2163745"/>
              <a:gd name="connsiteY1" fmla="*/ 382374 h 1069849"/>
              <a:gd name="connsiteX2" fmla="*/ 1243483 w 2163745"/>
              <a:gd name="connsiteY2" fmla="*/ 85948 h 1069849"/>
              <a:gd name="connsiteX3" fmla="*/ 1492548 w 2163745"/>
              <a:gd name="connsiteY3" fmla="*/ 498240 h 1069849"/>
              <a:gd name="connsiteX4" fmla="*/ 1715756 w 2163745"/>
              <a:gd name="connsiteY4" fmla="*/ 387398 h 1069849"/>
              <a:gd name="connsiteX5" fmla="*/ 1992085 w 2163745"/>
              <a:gd name="connsiteY5" fmla="*/ 467785 h 1069849"/>
              <a:gd name="connsiteX6" fmla="*/ 2097593 w 2163745"/>
              <a:gd name="connsiteY6" fmla="*/ 688849 h 1069849"/>
              <a:gd name="connsiteX7" fmla="*/ 1992085 w 2163745"/>
              <a:gd name="connsiteY7" fmla="*/ 965179 h 1069849"/>
              <a:gd name="connsiteX8" fmla="*/ 1861457 w 2163745"/>
              <a:gd name="connsiteY8" fmla="*/ 1045565 h 1069849"/>
              <a:gd name="connsiteX9" fmla="*/ 173334 w 2163745"/>
              <a:gd name="connsiteY9" fmla="*/ 809429 h 1069849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1003847 w 2163745"/>
              <a:gd name="connsiteY2" fmla="*/ 438946 h 1049336"/>
              <a:gd name="connsiteX3" fmla="*/ 1243483 w 2163745"/>
              <a:gd name="connsiteY3" fmla="*/ 65435 h 1049336"/>
              <a:gd name="connsiteX4" fmla="*/ 1492548 w 2163745"/>
              <a:gd name="connsiteY4" fmla="*/ 477727 h 1049336"/>
              <a:gd name="connsiteX5" fmla="*/ 1715756 w 2163745"/>
              <a:gd name="connsiteY5" fmla="*/ 366885 h 1049336"/>
              <a:gd name="connsiteX6" fmla="*/ 1992085 w 2163745"/>
              <a:gd name="connsiteY6" fmla="*/ 447272 h 1049336"/>
              <a:gd name="connsiteX7" fmla="*/ 2097593 w 2163745"/>
              <a:gd name="connsiteY7" fmla="*/ 668336 h 1049336"/>
              <a:gd name="connsiteX8" fmla="*/ 1992085 w 2163745"/>
              <a:gd name="connsiteY8" fmla="*/ 944666 h 1049336"/>
              <a:gd name="connsiteX9" fmla="*/ 1861457 w 2163745"/>
              <a:gd name="connsiteY9" fmla="*/ 1025052 h 1049336"/>
              <a:gd name="connsiteX10" fmla="*/ 173334 w 2163745"/>
              <a:gd name="connsiteY10" fmla="*/ 788916 h 1049336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1001550 w 2163745"/>
              <a:gd name="connsiteY2" fmla="*/ 261970 h 1049336"/>
              <a:gd name="connsiteX3" fmla="*/ 1243483 w 2163745"/>
              <a:gd name="connsiteY3" fmla="*/ 65435 h 1049336"/>
              <a:gd name="connsiteX4" fmla="*/ 1492548 w 2163745"/>
              <a:gd name="connsiteY4" fmla="*/ 477727 h 1049336"/>
              <a:gd name="connsiteX5" fmla="*/ 1715756 w 2163745"/>
              <a:gd name="connsiteY5" fmla="*/ 366885 h 1049336"/>
              <a:gd name="connsiteX6" fmla="*/ 1992085 w 2163745"/>
              <a:gd name="connsiteY6" fmla="*/ 447272 h 1049336"/>
              <a:gd name="connsiteX7" fmla="*/ 2097593 w 2163745"/>
              <a:gd name="connsiteY7" fmla="*/ 668336 h 1049336"/>
              <a:gd name="connsiteX8" fmla="*/ 1992085 w 2163745"/>
              <a:gd name="connsiteY8" fmla="*/ 944666 h 1049336"/>
              <a:gd name="connsiteX9" fmla="*/ 1861457 w 2163745"/>
              <a:gd name="connsiteY9" fmla="*/ 1025052 h 1049336"/>
              <a:gd name="connsiteX10" fmla="*/ 173334 w 2163745"/>
              <a:gd name="connsiteY10" fmla="*/ 788916 h 1049336"/>
              <a:gd name="connsiteX0" fmla="*/ 173334 w 2163745"/>
              <a:gd name="connsiteY0" fmla="*/ 788916 h 1049336"/>
              <a:gd name="connsiteX1" fmla="*/ 821452 w 2163745"/>
              <a:gd name="connsiteY1" fmla="*/ 361861 h 1049336"/>
              <a:gd name="connsiteX2" fmla="*/ 1243483 w 2163745"/>
              <a:gd name="connsiteY2" fmla="*/ 65435 h 1049336"/>
              <a:gd name="connsiteX3" fmla="*/ 1492548 w 2163745"/>
              <a:gd name="connsiteY3" fmla="*/ 477727 h 1049336"/>
              <a:gd name="connsiteX4" fmla="*/ 1715756 w 2163745"/>
              <a:gd name="connsiteY4" fmla="*/ 366885 h 1049336"/>
              <a:gd name="connsiteX5" fmla="*/ 1992085 w 2163745"/>
              <a:gd name="connsiteY5" fmla="*/ 447272 h 1049336"/>
              <a:gd name="connsiteX6" fmla="*/ 2097593 w 2163745"/>
              <a:gd name="connsiteY6" fmla="*/ 668336 h 1049336"/>
              <a:gd name="connsiteX7" fmla="*/ 1992085 w 2163745"/>
              <a:gd name="connsiteY7" fmla="*/ 944666 h 1049336"/>
              <a:gd name="connsiteX8" fmla="*/ 1861457 w 2163745"/>
              <a:gd name="connsiteY8" fmla="*/ 1025052 h 1049336"/>
              <a:gd name="connsiteX9" fmla="*/ 173334 w 2163745"/>
              <a:gd name="connsiteY9" fmla="*/ 788916 h 1049336"/>
              <a:gd name="connsiteX0" fmla="*/ 173334 w 2163745"/>
              <a:gd name="connsiteY0" fmla="*/ 789817 h 1050237"/>
              <a:gd name="connsiteX1" fmla="*/ 821452 w 2163745"/>
              <a:gd name="connsiteY1" fmla="*/ 362762 h 1050237"/>
              <a:gd name="connsiteX2" fmla="*/ 1243483 w 2163745"/>
              <a:gd name="connsiteY2" fmla="*/ 66336 h 1050237"/>
              <a:gd name="connsiteX3" fmla="*/ 1492548 w 2163745"/>
              <a:gd name="connsiteY3" fmla="*/ 478628 h 1050237"/>
              <a:gd name="connsiteX4" fmla="*/ 1715756 w 2163745"/>
              <a:gd name="connsiteY4" fmla="*/ 367786 h 1050237"/>
              <a:gd name="connsiteX5" fmla="*/ 1992085 w 2163745"/>
              <a:gd name="connsiteY5" fmla="*/ 448173 h 1050237"/>
              <a:gd name="connsiteX6" fmla="*/ 2097593 w 2163745"/>
              <a:gd name="connsiteY6" fmla="*/ 669237 h 1050237"/>
              <a:gd name="connsiteX7" fmla="*/ 1992085 w 2163745"/>
              <a:gd name="connsiteY7" fmla="*/ 945567 h 1050237"/>
              <a:gd name="connsiteX8" fmla="*/ 1861457 w 2163745"/>
              <a:gd name="connsiteY8" fmla="*/ 1025953 h 1050237"/>
              <a:gd name="connsiteX9" fmla="*/ 173334 w 2163745"/>
              <a:gd name="connsiteY9" fmla="*/ 789817 h 1050237"/>
              <a:gd name="connsiteX0" fmla="*/ 173334 w 2163745"/>
              <a:gd name="connsiteY0" fmla="*/ 789817 h 1050237"/>
              <a:gd name="connsiteX1" fmla="*/ 821452 w 2163745"/>
              <a:gd name="connsiteY1" fmla="*/ 362762 h 1050237"/>
              <a:gd name="connsiteX2" fmla="*/ 1243483 w 2163745"/>
              <a:gd name="connsiteY2" fmla="*/ 66336 h 1050237"/>
              <a:gd name="connsiteX3" fmla="*/ 1492548 w 2163745"/>
              <a:gd name="connsiteY3" fmla="*/ 478628 h 1050237"/>
              <a:gd name="connsiteX4" fmla="*/ 1715756 w 2163745"/>
              <a:gd name="connsiteY4" fmla="*/ 367786 h 1050237"/>
              <a:gd name="connsiteX5" fmla="*/ 1992085 w 2163745"/>
              <a:gd name="connsiteY5" fmla="*/ 448173 h 1050237"/>
              <a:gd name="connsiteX6" fmla="*/ 2097593 w 2163745"/>
              <a:gd name="connsiteY6" fmla="*/ 669237 h 1050237"/>
              <a:gd name="connsiteX7" fmla="*/ 1992085 w 2163745"/>
              <a:gd name="connsiteY7" fmla="*/ 945567 h 1050237"/>
              <a:gd name="connsiteX8" fmla="*/ 1861457 w 2163745"/>
              <a:gd name="connsiteY8" fmla="*/ 1025953 h 1050237"/>
              <a:gd name="connsiteX9" fmla="*/ 173334 w 2163745"/>
              <a:gd name="connsiteY9" fmla="*/ 789817 h 1050237"/>
              <a:gd name="connsiteX0" fmla="*/ 173334 w 2163745"/>
              <a:gd name="connsiteY0" fmla="*/ 846767 h 1107187"/>
              <a:gd name="connsiteX1" fmla="*/ 821452 w 2163745"/>
              <a:gd name="connsiteY1" fmla="*/ 419712 h 1107187"/>
              <a:gd name="connsiteX2" fmla="*/ 1243483 w 2163745"/>
              <a:gd name="connsiteY2" fmla="*/ 123286 h 1107187"/>
              <a:gd name="connsiteX3" fmla="*/ 1492548 w 2163745"/>
              <a:gd name="connsiteY3" fmla="*/ 535578 h 1107187"/>
              <a:gd name="connsiteX4" fmla="*/ 1715756 w 2163745"/>
              <a:gd name="connsiteY4" fmla="*/ 424736 h 1107187"/>
              <a:gd name="connsiteX5" fmla="*/ 1992085 w 2163745"/>
              <a:gd name="connsiteY5" fmla="*/ 505123 h 1107187"/>
              <a:gd name="connsiteX6" fmla="*/ 2097593 w 2163745"/>
              <a:gd name="connsiteY6" fmla="*/ 726187 h 1107187"/>
              <a:gd name="connsiteX7" fmla="*/ 1992085 w 2163745"/>
              <a:gd name="connsiteY7" fmla="*/ 1002517 h 1107187"/>
              <a:gd name="connsiteX8" fmla="*/ 1861457 w 2163745"/>
              <a:gd name="connsiteY8" fmla="*/ 1082903 h 1107187"/>
              <a:gd name="connsiteX9" fmla="*/ 173334 w 2163745"/>
              <a:gd name="connsiteY9" fmla="*/ 846767 h 1107187"/>
              <a:gd name="connsiteX0" fmla="*/ 173334 w 2163745"/>
              <a:gd name="connsiteY0" fmla="*/ 849968 h 1110388"/>
              <a:gd name="connsiteX1" fmla="*/ 767030 w 2163745"/>
              <a:gd name="connsiteY1" fmla="*/ 361861 h 1110388"/>
              <a:gd name="connsiteX2" fmla="*/ 1243483 w 2163745"/>
              <a:gd name="connsiteY2" fmla="*/ 126487 h 1110388"/>
              <a:gd name="connsiteX3" fmla="*/ 1492548 w 2163745"/>
              <a:gd name="connsiteY3" fmla="*/ 538779 h 1110388"/>
              <a:gd name="connsiteX4" fmla="*/ 1715756 w 2163745"/>
              <a:gd name="connsiteY4" fmla="*/ 427937 h 1110388"/>
              <a:gd name="connsiteX5" fmla="*/ 1992085 w 2163745"/>
              <a:gd name="connsiteY5" fmla="*/ 508324 h 1110388"/>
              <a:gd name="connsiteX6" fmla="*/ 2097593 w 2163745"/>
              <a:gd name="connsiteY6" fmla="*/ 729388 h 1110388"/>
              <a:gd name="connsiteX7" fmla="*/ 1992085 w 2163745"/>
              <a:gd name="connsiteY7" fmla="*/ 1005718 h 1110388"/>
              <a:gd name="connsiteX8" fmla="*/ 1861457 w 2163745"/>
              <a:gd name="connsiteY8" fmla="*/ 1086104 h 1110388"/>
              <a:gd name="connsiteX9" fmla="*/ 173334 w 2163745"/>
              <a:gd name="connsiteY9" fmla="*/ 849968 h 1110388"/>
              <a:gd name="connsiteX0" fmla="*/ 173334 w 2163745"/>
              <a:gd name="connsiteY0" fmla="*/ 846767 h 1107187"/>
              <a:gd name="connsiteX1" fmla="*/ 767030 w 2163745"/>
              <a:gd name="connsiteY1" fmla="*/ 358660 h 1107187"/>
              <a:gd name="connsiteX2" fmla="*/ 1243483 w 2163745"/>
              <a:gd name="connsiteY2" fmla="*/ 123286 h 1107187"/>
              <a:gd name="connsiteX3" fmla="*/ 1492548 w 2163745"/>
              <a:gd name="connsiteY3" fmla="*/ 535578 h 1107187"/>
              <a:gd name="connsiteX4" fmla="*/ 1715756 w 2163745"/>
              <a:gd name="connsiteY4" fmla="*/ 424736 h 1107187"/>
              <a:gd name="connsiteX5" fmla="*/ 1992085 w 2163745"/>
              <a:gd name="connsiteY5" fmla="*/ 505123 h 1107187"/>
              <a:gd name="connsiteX6" fmla="*/ 2097593 w 2163745"/>
              <a:gd name="connsiteY6" fmla="*/ 726187 h 1107187"/>
              <a:gd name="connsiteX7" fmla="*/ 1992085 w 2163745"/>
              <a:gd name="connsiteY7" fmla="*/ 1002517 h 1107187"/>
              <a:gd name="connsiteX8" fmla="*/ 1861457 w 2163745"/>
              <a:gd name="connsiteY8" fmla="*/ 1082903 h 1107187"/>
              <a:gd name="connsiteX9" fmla="*/ 173334 w 2163745"/>
              <a:gd name="connsiteY9" fmla="*/ 846767 h 1107187"/>
              <a:gd name="connsiteX0" fmla="*/ 173334 w 2163745"/>
              <a:gd name="connsiteY0" fmla="*/ 846767 h 1107187"/>
              <a:gd name="connsiteX1" fmla="*/ 767030 w 2163745"/>
              <a:gd name="connsiteY1" fmla="*/ 358660 h 1107187"/>
              <a:gd name="connsiteX2" fmla="*/ 1243483 w 2163745"/>
              <a:gd name="connsiteY2" fmla="*/ 123286 h 1107187"/>
              <a:gd name="connsiteX3" fmla="*/ 1506649 w 2163745"/>
              <a:gd name="connsiteY3" fmla="*/ 446108 h 1107187"/>
              <a:gd name="connsiteX4" fmla="*/ 1715756 w 2163745"/>
              <a:gd name="connsiteY4" fmla="*/ 424736 h 1107187"/>
              <a:gd name="connsiteX5" fmla="*/ 1992085 w 2163745"/>
              <a:gd name="connsiteY5" fmla="*/ 505123 h 1107187"/>
              <a:gd name="connsiteX6" fmla="*/ 2097593 w 2163745"/>
              <a:gd name="connsiteY6" fmla="*/ 726187 h 1107187"/>
              <a:gd name="connsiteX7" fmla="*/ 1992085 w 2163745"/>
              <a:gd name="connsiteY7" fmla="*/ 1002517 h 1107187"/>
              <a:gd name="connsiteX8" fmla="*/ 1861457 w 2163745"/>
              <a:gd name="connsiteY8" fmla="*/ 1082903 h 1107187"/>
              <a:gd name="connsiteX9" fmla="*/ 173334 w 2163745"/>
              <a:gd name="connsiteY9" fmla="*/ 846767 h 1107187"/>
              <a:gd name="connsiteX0" fmla="*/ 173334 w 2163745"/>
              <a:gd name="connsiteY0" fmla="*/ 846767 h 1107187"/>
              <a:gd name="connsiteX1" fmla="*/ 767030 w 2163745"/>
              <a:gd name="connsiteY1" fmla="*/ 358660 h 1107187"/>
              <a:gd name="connsiteX2" fmla="*/ 1243483 w 2163745"/>
              <a:gd name="connsiteY2" fmla="*/ 123286 h 1107187"/>
              <a:gd name="connsiteX3" fmla="*/ 1506649 w 2163745"/>
              <a:gd name="connsiteY3" fmla="*/ 446108 h 1107187"/>
              <a:gd name="connsiteX4" fmla="*/ 1715756 w 2163745"/>
              <a:gd name="connsiteY4" fmla="*/ 424736 h 1107187"/>
              <a:gd name="connsiteX5" fmla="*/ 1992085 w 2163745"/>
              <a:gd name="connsiteY5" fmla="*/ 505123 h 1107187"/>
              <a:gd name="connsiteX6" fmla="*/ 2097593 w 2163745"/>
              <a:gd name="connsiteY6" fmla="*/ 726187 h 1107187"/>
              <a:gd name="connsiteX7" fmla="*/ 1992085 w 2163745"/>
              <a:gd name="connsiteY7" fmla="*/ 1002517 h 1107187"/>
              <a:gd name="connsiteX8" fmla="*/ 1861457 w 2163745"/>
              <a:gd name="connsiteY8" fmla="*/ 1082903 h 1107187"/>
              <a:gd name="connsiteX9" fmla="*/ 173334 w 2163745"/>
              <a:gd name="connsiteY9" fmla="*/ 846767 h 1107187"/>
              <a:gd name="connsiteX0" fmla="*/ 173334 w 2163745"/>
              <a:gd name="connsiteY0" fmla="*/ 846767 h 1107187"/>
              <a:gd name="connsiteX1" fmla="*/ 767030 w 2163745"/>
              <a:gd name="connsiteY1" fmla="*/ 358660 h 1107187"/>
              <a:gd name="connsiteX2" fmla="*/ 1243483 w 2163745"/>
              <a:gd name="connsiteY2" fmla="*/ 123286 h 1107187"/>
              <a:gd name="connsiteX3" fmla="*/ 1506649 w 2163745"/>
              <a:gd name="connsiteY3" fmla="*/ 446108 h 1107187"/>
              <a:gd name="connsiteX4" fmla="*/ 1715756 w 2163745"/>
              <a:gd name="connsiteY4" fmla="*/ 424736 h 1107187"/>
              <a:gd name="connsiteX5" fmla="*/ 1992085 w 2163745"/>
              <a:gd name="connsiteY5" fmla="*/ 505123 h 1107187"/>
              <a:gd name="connsiteX6" fmla="*/ 2097593 w 2163745"/>
              <a:gd name="connsiteY6" fmla="*/ 726187 h 1107187"/>
              <a:gd name="connsiteX7" fmla="*/ 1992085 w 2163745"/>
              <a:gd name="connsiteY7" fmla="*/ 1002517 h 1107187"/>
              <a:gd name="connsiteX8" fmla="*/ 1861457 w 2163745"/>
              <a:gd name="connsiteY8" fmla="*/ 1082903 h 1107187"/>
              <a:gd name="connsiteX9" fmla="*/ 173334 w 2163745"/>
              <a:gd name="connsiteY9" fmla="*/ 846767 h 1107187"/>
              <a:gd name="connsiteX0" fmla="*/ 173334 w 2163745"/>
              <a:gd name="connsiteY0" fmla="*/ 846767 h 1107187"/>
              <a:gd name="connsiteX1" fmla="*/ 767030 w 2163745"/>
              <a:gd name="connsiteY1" fmla="*/ 358660 h 1107187"/>
              <a:gd name="connsiteX2" fmla="*/ 1243483 w 2163745"/>
              <a:gd name="connsiteY2" fmla="*/ 123286 h 1107187"/>
              <a:gd name="connsiteX3" fmla="*/ 1506649 w 2163745"/>
              <a:gd name="connsiteY3" fmla="*/ 446108 h 1107187"/>
              <a:gd name="connsiteX4" fmla="*/ 1715756 w 2163745"/>
              <a:gd name="connsiteY4" fmla="*/ 424736 h 1107187"/>
              <a:gd name="connsiteX5" fmla="*/ 1992085 w 2163745"/>
              <a:gd name="connsiteY5" fmla="*/ 505123 h 1107187"/>
              <a:gd name="connsiteX6" fmla="*/ 2097593 w 2163745"/>
              <a:gd name="connsiteY6" fmla="*/ 726187 h 1107187"/>
              <a:gd name="connsiteX7" fmla="*/ 1992085 w 2163745"/>
              <a:gd name="connsiteY7" fmla="*/ 1002517 h 1107187"/>
              <a:gd name="connsiteX8" fmla="*/ 1861457 w 2163745"/>
              <a:gd name="connsiteY8" fmla="*/ 1082903 h 1107187"/>
              <a:gd name="connsiteX9" fmla="*/ 173334 w 2163745"/>
              <a:gd name="connsiteY9" fmla="*/ 846767 h 1107187"/>
              <a:gd name="connsiteX0" fmla="*/ 173334 w 2163745"/>
              <a:gd name="connsiteY0" fmla="*/ 846767 h 1107187"/>
              <a:gd name="connsiteX1" fmla="*/ 767030 w 2163745"/>
              <a:gd name="connsiteY1" fmla="*/ 358660 h 1107187"/>
              <a:gd name="connsiteX2" fmla="*/ 1243483 w 2163745"/>
              <a:gd name="connsiteY2" fmla="*/ 123286 h 1107187"/>
              <a:gd name="connsiteX3" fmla="*/ 1506649 w 2163745"/>
              <a:gd name="connsiteY3" fmla="*/ 446108 h 1107187"/>
              <a:gd name="connsiteX4" fmla="*/ 1845152 w 2163745"/>
              <a:gd name="connsiteY4" fmla="*/ 316628 h 1107187"/>
              <a:gd name="connsiteX5" fmla="*/ 1992085 w 2163745"/>
              <a:gd name="connsiteY5" fmla="*/ 505123 h 1107187"/>
              <a:gd name="connsiteX6" fmla="*/ 2097593 w 2163745"/>
              <a:gd name="connsiteY6" fmla="*/ 726187 h 1107187"/>
              <a:gd name="connsiteX7" fmla="*/ 1992085 w 2163745"/>
              <a:gd name="connsiteY7" fmla="*/ 1002517 h 1107187"/>
              <a:gd name="connsiteX8" fmla="*/ 1861457 w 2163745"/>
              <a:gd name="connsiteY8" fmla="*/ 1082903 h 1107187"/>
              <a:gd name="connsiteX9" fmla="*/ 173334 w 2163745"/>
              <a:gd name="connsiteY9" fmla="*/ 846767 h 1107187"/>
              <a:gd name="connsiteX0" fmla="*/ 173334 w 2163745"/>
              <a:gd name="connsiteY0" fmla="*/ 846767 h 1107187"/>
              <a:gd name="connsiteX1" fmla="*/ 767030 w 2163745"/>
              <a:gd name="connsiteY1" fmla="*/ 358660 h 1107187"/>
              <a:gd name="connsiteX2" fmla="*/ 1243483 w 2163745"/>
              <a:gd name="connsiteY2" fmla="*/ 123286 h 1107187"/>
              <a:gd name="connsiteX3" fmla="*/ 1506649 w 2163745"/>
              <a:gd name="connsiteY3" fmla="*/ 446108 h 1107187"/>
              <a:gd name="connsiteX4" fmla="*/ 1845152 w 2163745"/>
              <a:gd name="connsiteY4" fmla="*/ 316628 h 1107187"/>
              <a:gd name="connsiteX5" fmla="*/ 2117941 w 2163745"/>
              <a:gd name="connsiteY5" fmla="*/ 432008 h 1107187"/>
              <a:gd name="connsiteX6" fmla="*/ 2097593 w 2163745"/>
              <a:gd name="connsiteY6" fmla="*/ 726187 h 1107187"/>
              <a:gd name="connsiteX7" fmla="*/ 1992085 w 2163745"/>
              <a:gd name="connsiteY7" fmla="*/ 1002517 h 1107187"/>
              <a:gd name="connsiteX8" fmla="*/ 1861457 w 2163745"/>
              <a:gd name="connsiteY8" fmla="*/ 1082903 h 1107187"/>
              <a:gd name="connsiteX9" fmla="*/ 173334 w 2163745"/>
              <a:gd name="connsiteY9" fmla="*/ 846767 h 1107187"/>
              <a:gd name="connsiteX0" fmla="*/ 173334 w 2163745"/>
              <a:gd name="connsiteY0" fmla="*/ 846767 h 1107187"/>
              <a:gd name="connsiteX1" fmla="*/ 767030 w 2163745"/>
              <a:gd name="connsiteY1" fmla="*/ 358660 h 1107187"/>
              <a:gd name="connsiteX2" fmla="*/ 1243483 w 2163745"/>
              <a:gd name="connsiteY2" fmla="*/ 123286 h 1107187"/>
              <a:gd name="connsiteX3" fmla="*/ 1506649 w 2163745"/>
              <a:gd name="connsiteY3" fmla="*/ 446108 h 1107187"/>
              <a:gd name="connsiteX4" fmla="*/ 1845152 w 2163745"/>
              <a:gd name="connsiteY4" fmla="*/ 316628 h 1107187"/>
              <a:gd name="connsiteX5" fmla="*/ 2097593 w 2163745"/>
              <a:gd name="connsiteY5" fmla="*/ 726187 h 1107187"/>
              <a:gd name="connsiteX6" fmla="*/ 1992085 w 2163745"/>
              <a:gd name="connsiteY6" fmla="*/ 1002517 h 1107187"/>
              <a:gd name="connsiteX7" fmla="*/ 1861457 w 2163745"/>
              <a:gd name="connsiteY7" fmla="*/ 1082903 h 1107187"/>
              <a:gd name="connsiteX8" fmla="*/ 173334 w 2163745"/>
              <a:gd name="connsiteY8" fmla="*/ 846767 h 1107187"/>
              <a:gd name="connsiteX0" fmla="*/ 173334 w 2163745"/>
              <a:gd name="connsiteY0" fmla="*/ 846767 h 1130229"/>
              <a:gd name="connsiteX1" fmla="*/ 767030 w 2163745"/>
              <a:gd name="connsiteY1" fmla="*/ 358660 h 1130229"/>
              <a:gd name="connsiteX2" fmla="*/ 1243483 w 2163745"/>
              <a:gd name="connsiteY2" fmla="*/ 123286 h 1130229"/>
              <a:gd name="connsiteX3" fmla="*/ 1506649 w 2163745"/>
              <a:gd name="connsiteY3" fmla="*/ 446108 h 1130229"/>
              <a:gd name="connsiteX4" fmla="*/ 1845152 w 2163745"/>
              <a:gd name="connsiteY4" fmla="*/ 316628 h 1130229"/>
              <a:gd name="connsiteX5" fmla="*/ 1992085 w 2163745"/>
              <a:gd name="connsiteY5" fmla="*/ 1002517 h 1130229"/>
              <a:gd name="connsiteX6" fmla="*/ 1861457 w 2163745"/>
              <a:gd name="connsiteY6" fmla="*/ 1082903 h 1130229"/>
              <a:gd name="connsiteX7" fmla="*/ 173334 w 2163745"/>
              <a:gd name="connsiteY7" fmla="*/ 846767 h 1130229"/>
              <a:gd name="connsiteX0" fmla="*/ 173334 w 2189709"/>
              <a:gd name="connsiteY0" fmla="*/ 846767 h 1108268"/>
              <a:gd name="connsiteX1" fmla="*/ 767030 w 2189709"/>
              <a:gd name="connsiteY1" fmla="*/ 358660 h 1108268"/>
              <a:gd name="connsiteX2" fmla="*/ 1243483 w 2189709"/>
              <a:gd name="connsiteY2" fmla="*/ 123286 h 1108268"/>
              <a:gd name="connsiteX3" fmla="*/ 1506649 w 2189709"/>
              <a:gd name="connsiteY3" fmla="*/ 446108 h 1108268"/>
              <a:gd name="connsiteX4" fmla="*/ 1845152 w 2189709"/>
              <a:gd name="connsiteY4" fmla="*/ 316628 h 1108268"/>
              <a:gd name="connsiteX5" fmla="*/ 2142849 w 2189709"/>
              <a:gd name="connsiteY5" fmla="*/ 694579 h 1108268"/>
              <a:gd name="connsiteX6" fmla="*/ 1861457 w 2189709"/>
              <a:gd name="connsiteY6" fmla="*/ 1082903 h 1108268"/>
              <a:gd name="connsiteX7" fmla="*/ 173334 w 2189709"/>
              <a:gd name="connsiteY7" fmla="*/ 846767 h 1108268"/>
              <a:gd name="connsiteX0" fmla="*/ 173334 w 2189709"/>
              <a:gd name="connsiteY0" fmla="*/ 846767 h 1108268"/>
              <a:gd name="connsiteX1" fmla="*/ 767030 w 2189709"/>
              <a:gd name="connsiteY1" fmla="*/ 358660 h 1108268"/>
              <a:gd name="connsiteX2" fmla="*/ 1243483 w 2189709"/>
              <a:gd name="connsiteY2" fmla="*/ 123286 h 1108268"/>
              <a:gd name="connsiteX3" fmla="*/ 1506649 w 2189709"/>
              <a:gd name="connsiteY3" fmla="*/ 446108 h 1108268"/>
              <a:gd name="connsiteX4" fmla="*/ 1941033 w 2189709"/>
              <a:gd name="connsiteY4" fmla="*/ 538421 h 1108268"/>
              <a:gd name="connsiteX5" fmla="*/ 2142849 w 2189709"/>
              <a:gd name="connsiteY5" fmla="*/ 694579 h 1108268"/>
              <a:gd name="connsiteX6" fmla="*/ 1861457 w 2189709"/>
              <a:gd name="connsiteY6" fmla="*/ 1082903 h 1108268"/>
              <a:gd name="connsiteX7" fmla="*/ 173334 w 2189709"/>
              <a:gd name="connsiteY7" fmla="*/ 846767 h 1108268"/>
              <a:gd name="connsiteX0" fmla="*/ 173334 w 2201984"/>
              <a:gd name="connsiteY0" fmla="*/ 846767 h 1108268"/>
              <a:gd name="connsiteX1" fmla="*/ 767030 w 2201984"/>
              <a:gd name="connsiteY1" fmla="*/ 358660 h 1108268"/>
              <a:gd name="connsiteX2" fmla="*/ 1243483 w 2201984"/>
              <a:gd name="connsiteY2" fmla="*/ 123286 h 1108268"/>
              <a:gd name="connsiteX3" fmla="*/ 1506649 w 2201984"/>
              <a:gd name="connsiteY3" fmla="*/ 446108 h 1108268"/>
              <a:gd name="connsiteX4" fmla="*/ 2142849 w 2201984"/>
              <a:gd name="connsiteY4" fmla="*/ 694579 h 1108268"/>
              <a:gd name="connsiteX5" fmla="*/ 1861457 w 2201984"/>
              <a:gd name="connsiteY5" fmla="*/ 1082903 h 1108268"/>
              <a:gd name="connsiteX6" fmla="*/ 173334 w 2201984"/>
              <a:gd name="connsiteY6" fmla="*/ 846767 h 1108268"/>
              <a:gd name="connsiteX0" fmla="*/ 173334 w 2155824"/>
              <a:gd name="connsiteY0" fmla="*/ 846767 h 1131053"/>
              <a:gd name="connsiteX1" fmla="*/ 767030 w 2155824"/>
              <a:gd name="connsiteY1" fmla="*/ 358660 h 1131053"/>
              <a:gd name="connsiteX2" fmla="*/ 1243483 w 2155824"/>
              <a:gd name="connsiteY2" fmla="*/ 123286 h 1131053"/>
              <a:gd name="connsiteX3" fmla="*/ 1506649 w 2155824"/>
              <a:gd name="connsiteY3" fmla="*/ 446108 h 1131053"/>
              <a:gd name="connsiteX4" fmla="*/ 1939534 w 2155824"/>
              <a:gd name="connsiteY4" fmla="*/ 557866 h 1131053"/>
              <a:gd name="connsiteX5" fmla="*/ 1861457 w 2155824"/>
              <a:gd name="connsiteY5" fmla="*/ 1082903 h 1131053"/>
              <a:gd name="connsiteX6" fmla="*/ 173334 w 2155824"/>
              <a:gd name="connsiteY6" fmla="*/ 846767 h 1131053"/>
              <a:gd name="connsiteX0" fmla="*/ 173334 w 2083676"/>
              <a:gd name="connsiteY0" fmla="*/ 846767 h 1131053"/>
              <a:gd name="connsiteX1" fmla="*/ 767030 w 2083676"/>
              <a:gd name="connsiteY1" fmla="*/ 358660 h 1131053"/>
              <a:gd name="connsiteX2" fmla="*/ 1243483 w 2083676"/>
              <a:gd name="connsiteY2" fmla="*/ 123286 h 1131053"/>
              <a:gd name="connsiteX3" fmla="*/ 1506649 w 2083676"/>
              <a:gd name="connsiteY3" fmla="*/ 446108 h 1131053"/>
              <a:gd name="connsiteX4" fmla="*/ 1861457 w 2083676"/>
              <a:gd name="connsiteY4" fmla="*/ 1082903 h 1131053"/>
              <a:gd name="connsiteX5" fmla="*/ 173334 w 2083676"/>
              <a:gd name="connsiteY5" fmla="*/ 846767 h 1131053"/>
              <a:gd name="connsiteX0" fmla="*/ 173334 w 2083676"/>
              <a:gd name="connsiteY0" fmla="*/ 846767 h 1131053"/>
              <a:gd name="connsiteX1" fmla="*/ 767030 w 2083676"/>
              <a:gd name="connsiteY1" fmla="*/ 358660 h 1131053"/>
              <a:gd name="connsiteX2" fmla="*/ 1243483 w 2083676"/>
              <a:gd name="connsiteY2" fmla="*/ 123286 h 1131053"/>
              <a:gd name="connsiteX3" fmla="*/ 1519564 w 2083676"/>
              <a:gd name="connsiteY3" fmla="*/ 518112 h 1131053"/>
              <a:gd name="connsiteX4" fmla="*/ 1861457 w 2083676"/>
              <a:gd name="connsiteY4" fmla="*/ 1082903 h 1131053"/>
              <a:gd name="connsiteX5" fmla="*/ 173334 w 2083676"/>
              <a:gd name="connsiteY5" fmla="*/ 846767 h 1131053"/>
              <a:gd name="connsiteX0" fmla="*/ 173334 w 2083676"/>
              <a:gd name="connsiteY0" fmla="*/ 846767 h 1131053"/>
              <a:gd name="connsiteX1" fmla="*/ 767030 w 2083676"/>
              <a:gd name="connsiteY1" fmla="*/ 358660 h 1131053"/>
              <a:gd name="connsiteX2" fmla="*/ 1243483 w 2083676"/>
              <a:gd name="connsiteY2" fmla="*/ 123286 h 1131053"/>
              <a:gd name="connsiteX3" fmla="*/ 1519564 w 2083676"/>
              <a:gd name="connsiteY3" fmla="*/ 518112 h 1131053"/>
              <a:gd name="connsiteX4" fmla="*/ 1861457 w 2083676"/>
              <a:gd name="connsiteY4" fmla="*/ 1082903 h 1131053"/>
              <a:gd name="connsiteX5" fmla="*/ 173334 w 2083676"/>
              <a:gd name="connsiteY5" fmla="*/ 846767 h 1131053"/>
              <a:gd name="connsiteX0" fmla="*/ 173334 w 2083676"/>
              <a:gd name="connsiteY0" fmla="*/ 846767 h 1131053"/>
              <a:gd name="connsiteX1" fmla="*/ 767030 w 2083676"/>
              <a:gd name="connsiteY1" fmla="*/ 358660 h 1131053"/>
              <a:gd name="connsiteX2" fmla="*/ 1243483 w 2083676"/>
              <a:gd name="connsiteY2" fmla="*/ 123286 h 1131053"/>
              <a:gd name="connsiteX3" fmla="*/ 1519564 w 2083676"/>
              <a:gd name="connsiteY3" fmla="*/ 518112 h 1131053"/>
              <a:gd name="connsiteX4" fmla="*/ 1861457 w 2083676"/>
              <a:gd name="connsiteY4" fmla="*/ 1082903 h 1131053"/>
              <a:gd name="connsiteX5" fmla="*/ 173334 w 2083676"/>
              <a:gd name="connsiteY5" fmla="*/ 846767 h 1131053"/>
              <a:gd name="connsiteX0" fmla="*/ 173334 w 2083676"/>
              <a:gd name="connsiteY0" fmla="*/ 846767 h 1131053"/>
              <a:gd name="connsiteX1" fmla="*/ 767030 w 2083676"/>
              <a:gd name="connsiteY1" fmla="*/ 358660 h 1131053"/>
              <a:gd name="connsiteX2" fmla="*/ 1243483 w 2083676"/>
              <a:gd name="connsiteY2" fmla="*/ 123286 h 1131053"/>
              <a:gd name="connsiteX3" fmla="*/ 1519564 w 2083676"/>
              <a:gd name="connsiteY3" fmla="*/ 518112 h 1131053"/>
              <a:gd name="connsiteX4" fmla="*/ 1861457 w 2083676"/>
              <a:gd name="connsiteY4" fmla="*/ 1082903 h 1131053"/>
              <a:gd name="connsiteX5" fmla="*/ 173334 w 2083676"/>
              <a:gd name="connsiteY5" fmla="*/ 846767 h 1131053"/>
              <a:gd name="connsiteX0" fmla="*/ 173334 w 2083676"/>
              <a:gd name="connsiteY0" fmla="*/ 847098 h 1131384"/>
              <a:gd name="connsiteX1" fmla="*/ 767030 w 2083676"/>
              <a:gd name="connsiteY1" fmla="*/ 358991 h 1131384"/>
              <a:gd name="connsiteX2" fmla="*/ 1243483 w 2083676"/>
              <a:gd name="connsiteY2" fmla="*/ 123617 h 1131384"/>
              <a:gd name="connsiteX3" fmla="*/ 1519564 w 2083676"/>
              <a:gd name="connsiteY3" fmla="*/ 518443 h 1131384"/>
              <a:gd name="connsiteX4" fmla="*/ 1861457 w 2083676"/>
              <a:gd name="connsiteY4" fmla="*/ 1083234 h 1131384"/>
              <a:gd name="connsiteX5" fmla="*/ 173334 w 2083676"/>
              <a:gd name="connsiteY5" fmla="*/ 847098 h 1131384"/>
              <a:gd name="connsiteX0" fmla="*/ 173334 w 2083676"/>
              <a:gd name="connsiteY0" fmla="*/ 847098 h 1131384"/>
              <a:gd name="connsiteX1" fmla="*/ 767030 w 2083676"/>
              <a:gd name="connsiteY1" fmla="*/ 358991 h 1131384"/>
              <a:gd name="connsiteX2" fmla="*/ 1243483 w 2083676"/>
              <a:gd name="connsiteY2" fmla="*/ 123617 h 1131384"/>
              <a:gd name="connsiteX3" fmla="*/ 1519564 w 2083676"/>
              <a:gd name="connsiteY3" fmla="*/ 518443 h 1131384"/>
              <a:gd name="connsiteX4" fmla="*/ 1861457 w 2083676"/>
              <a:gd name="connsiteY4" fmla="*/ 1083234 h 1131384"/>
              <a:gd name="connsiteX5" fmla="*/ 173334 w 2083676"/>
              <a:gd name="connsiteY5" fmla="*/ 847098 h 1131384"/>
              <a:gd name="connsiteX0" fmla="*/ 173334 w 2083676"/>
              <a:gd name="connsiteY0" fmla="*/ 847098 h 1131384"/>
              <a:gd name="connsiteX1" fmla="*/ 767030 w 2083676"/>
              <a:gd name="connsiteY1" fmla="*/ 358991 h 1131384"/>
              <a:gd name="connsiteX2" fmla="*/ 1243483 w 2083676"/>
              <a:gd name="connsiteY2" fmla="*/ 123617 h 1131384"/>
              <a:gd name="connsiteX3" fmla="*/ 1219440 w 2083676"/>
              <a:gd name="connsiteY3" fmla="*/ 256631 h 1131384"/>
              <a:gd name="connsiteX4" fmla="*/ 1519564 w 2083676"/>
              <a:gd name="connsiteY4" fmla="*/ 518443 h 1131384"/>
              <a:gd name="connsiteX5" fmla="*/ 1861457 w 2083676"/>
              <a:gd name="connsiteY5" fmla="*/ 1083234 h 1131384"/>
              <a:gd name="connsiteX6" fmla="*/ 173334 w 2083676"/>
              <a:gd name="connsiteY6" fmla="*/ 847098 h 1131384"/>
              <a:gd name="connsiteX0" fmla="*/ 173334 w 2083676"/>
              <a:gd name="connsiteY0" fmla="*/ 736400 h 1020686"/>
              <a:gd name="connsiteX1" fmla="*/ 767030 w 2083676"/>
              <a:gd name="connsiteY1" fmla="*/ 248293 h 1020686"/>
              <a:gd name="connsiteX2" fmla="*/ 1219440 w 2083676"/>
              <a:gd name="connsiteY2" fmla="*/ 145933 h 1020686"/>
              <a:gd name="connsiteX3" fmla="*/ 1519564 w 2083676"/>
              <a:gd name="connsiteY3" fmla="*/ 407745 h 1020686"/>
              <a:gd name="connsiteX4" fmla="*/ 1861457 w 2083676"/>
              <a:gd name="connsiteY4" fmla="*/ 972536 h 1020686"/>
              <a:gd name="connsiteX5" fmla="*/ 173334 w 2083676"/>
              <a:gd name="connsiteY5" fmla="*/ 736400 h 1020686"/>
              <a:gd name="connsiteX0" fmla="*/ 173334 w 2083676"/>
              <a:gd name="connsiteY0" fmla="*/ 736400 h 1020686"/>
              <a:gd name="connsiteX1" fmla="*/ 767030 w 2083676"/>
              <a:gd name="connsiteY1" fmla="*/ 248293 h 1020686"/>
              <a:gd name="connsiteX2" fmla="*/ 1219440 w 2083676"/>
              <a:gd name="connsiteY2" fmla="*/ 145933 h 1020686"/>
              <a:gd name="connsiteX3" fmla="*/ 1519564 w 2083676"/>
              <a:gd name="connsiteY3" fmla="*/ 407745 h 1020686"/>
              <a:gd name="connsiteX4" fmla="*/ 1861457 w 2083676"/>
              <a:gd name="connsiteY4" fmla="*/ 972536 h 1020686"/>
              <a:gd name="connsiteX5" fmla="*/ 173334 w 2083676"/>
              <a:gd name="connsiteY5" fmla="*/ 736400 h 1020686"/>
              <a:gd name="connsiteX0" fmla="*/ 173334 w 2083676"/>
              <a:gd name="connsiteY0" fmla="*/ 736400 h 1020686"/>
              <a:gd name="connsiteX1" fmla="*/ 767030 w 2083676"/>
              <a:gd name="connsiteY1" fmla="*/ 248293 h 1020686"/>
              <a:gd name="connsiteX2" fmla="*/ 1219440 w 2083676"/>
              <a:gd name="connsiteY2" fmla="*/ 145933 h 1020686"/>
              <a:gd name="connsiteX3" fmla="*/ 1519564 w 2083676"/>
              <a:gd name="connsiteY3" fmla="*/ 407745 h 1020686"/>
              <a:gd name="connsiteX4" fmla="*/ 1861457 w 2083676"/>
              <a:gd name="connsiteY4" fmla="*/ 972536 h 1020686"/>
              <a:gd name="connsiteX5" fmla="*/ 173334 w 2083676"/>
              <a:gd name="connsiteY5" fmla="*/ 736400 h 1020686"/>
              <a:gd name="connsiteX0" fmla="*/ 173334 w 2083676"/>
              <a:gd name="connsiteY0" fmla="*/ 736400 h 1020686"/>
              <a:gd name="connsiteX1" fmla="*/ 767030 w 2083676"/>
              <a:gd name="connsiteY1" fmla="*/ 248293 h 1020686"/>
              <a:gd name="connsiteX2" fmla="*/ 1219440 w 2083676"/>
              <a:gd name="connsiteY2" fmla="*/ 145933 h 1020686"/>
              <a:gd name="connsiteX3" fmla="*/ 1519564 w 2083676"/>
              <a:gd name="connsiteY3" fmla="*/ 407745 h 1020686"/>
              <a:gd name="connsiteX4" fmla="*/ 1861457 w 2083676"/>
              <a:gd name="connsiteY4" fmla="*/ 972536 h 1020686"/>
              <a:gd name="connsiteX5" fmla="*/ 173334 w 2083676"/>
              <a:gd name="connsiteY5" fmla="*/ 736400 h 1020686"/>
              <a:gd name="connsiteX0" fmla="*/ 173334 w 2083676"/>
              <a:gd name="connsiteY0" fmla="*/ 736400 h 1020686"/>
              <a:gd name="connsiteX1" fmla="*/ 767030 w 2083676"/>
              <a:gd name="connsiteY1" fmla="*/ 248293 h 1020686"/>
              <a:gd name="connsiteX2" fmla="*/ 1219440 w 2083676"/>
              <a:gd name="connsiteY2" fmla="*/ 145933 h 1020686"/>
              <a:gd name="connsiteX3" fmla="*/ 1519564 w 2083676"/>
              <a:gd name="connsiteY3" fmla="*/ 407745 h 1020686"/>
              <a:gd name="connsiteX4" fmla="*/ 1861457 w 2083676"/>
              <a:gd name="connsiteY4" fmla="*/ 972536 h 1020686"/>
              <a:gd name="connsiteX5" fmla="*/ 173334 w 2083676"/>
              <a:gd name="connsiteY5" fmla="*/ 736400 h 1020686"/>
              <a:gd name="connsiteX0" fmla="*/ 173334 w 2083676"/>
              <a:gd name="connsiteY0" fmla="*/ 736400 h 1020686"/>
              <a:gd name="connsiteX1" fmla="*/ 767030 w 2083676"/>
              <a:gd name="connsiteY1" fmla="*/ 248293 h 1020686"/>
              <a:gd name="connsiteX2" fmla="*/ 1219440 w 2083676"/>
              <a:gd name="connsiteY2" fmla="*/ 145933 h 1020686"/>
              <a:gd name="connsiteX3" fmla="*/ 1519564 w 2083676"/>
              <a:gd name="connsiteY3" fmla="*/ 407745 h 1020686"/>
              <a:gd name="connsiteX4" fmla="*/ 1861457 w 2083676"/>
              <a:gd name="connsiteY4" fmla="*/ 972536 h 1020686"/>
              <a:gd name="connsiteX5" fmla="*/ 173334 w 2083676"/>
              <a:gd name="connsiteY5" fmla="*/ 736400 h 1020686"/>
              <a:gd name="connsiteX0" fmla="*/ 173334 w 2083676"/>
              <a:gd name="connsiteY0" fmla="*/ 736400 h 1020686"/>
              <a:gd name="connsiteX1" fmla="*/ 767030 w 2083676"/>
              <a:gd name="connsiteY1" fmla="*/ 248293 h 1020686"/>
              <a:gd name="connsiteX2" fmla="*/ 1219440 w 2083676"/>
              <a:gd name="connsiteY2" fmla="*/ 145933 h 1020686"/>
              <a:gd name="connsiteX3" fmla="*/ 1519564 w 2083676"/>
              <a:gd name="connsiteY3" fmla="*/ 407745 h 1020686"/>
              <a:gd name="connsiteX4" fmla="*/ 1861457 w 2083676"/>
              <a:gd name="connsiteY4" fmla="*/ 972536 h 1020686"/>
              <a:gd name="connsiteX5" fmla="*/ 173334 w 2083676"/>
              <a:gd name="connsiteY5" fmla="*/ 736400 h 1020686"/>
              <a:gd name="connsiteX0" fmla="*/ 173334 w 2083676"/>
              <a:gd name="connsiteY0" fmla="*/ 736400 h 1020686"/>
              <a:gd name="connsiteX1" fmla="*/ 767030 w 2083676"/>
              <a:gd name="connsiteY1" fmla="*/ 248293 h 1020686"/>
              <a:gd name="connsiteX2" fmla="*/ 1219440 w 2083676"/>
              <a:gd name="connsiteY2" fmla="*/ 145933 h 1020686"/>
              <a:gd name="connsiteX3" fmla="*/ 1519564 w 2083676"/>
              <a:gd name="connsiteY3" fmla="*/ 407745 h 1020686"/>
              <a:gd name="connsiteX4" fmla="*/ 1861457 w 2083676"/>
              <a:gd name="connsiteY4" fmla="*/ 972536 h 1020686"/>
              <a:gd name="connsiteX5" fmla="*/ 173334 w 2083676"/>
              <a:gd name="connsiteY5" fmla="*/ 736400 h 1020686"/>
              <a:gd name="connsiteX0" fmla="*/ 173334 w 2053522"/>
              <a:gd name="connsiteY0" fmla="*/ 703086 h 1020686"/>
              <a:gd name="connsiteX1" fmla="*/ 736876 w 2053522"/>
              <a:gd name="connsiteY1" fmla="*/ 248293 h 1020686"/>
              <a:gd name="connsiteX2" fmla="*/ 1189286 w 2053522"/>
              <a:gd name="connsiteY2" fmla="*/ 145933 h 1020686"/>
              <a:gd name="connsiteX3" fmla="*/ 1489410 w 2053522"/>
              <a:gd name="connsiteY3" fmla="*/ 407745 h 1020686"/>
              <a:gd name="connsiteX4" fmla="*/ 1831303 w 2053522"/>
              <a:gd name="connsiteY4" fmla="*/ 972536 h 1020686"/>
              <a:gd name="connsiteX5" fmla="*/ 173334 w 2053522"/>
              <a:gd name="connsiteY5" fmla="*/ 703086 h 1020686"/>
              <a:gd name="connsiteX0" fmla="*/ 203291 w 2083479"/>
              <a:gd name="connsiteY0" fmla="*/ 703086 h 1020686"/>
              <a:gd name="connsiteX1" fmla="*/ 766833 w 2083479"/>
              <a:gd name="connsiteY1" fmla="*/ 248293 h 1020686"/>
              <a:gd name="connsiteX2" fmla="*/ 1219243 w 2083479"/>
              <a:gd name="connsiteY2" fmla="*/ 145933 h 1020686"/>
              <a:gd name="connsiteX3" fmla="*/ 1519367 w 2083479"/>
              <a:gd name="connsiteY3" fmla="*/ 407745 h 1020686"/>
              <a:gd name="connsiteX4" fmla="*/ 1861260 w 2083479"/>
              <a:gd name="connsiteY4" fmla="*/ 972536 h 1020686"/>
              <a:gd name="connsiteX5" fmla="*/ 203291 w 2083479"/>
              <a:gd name="connsiteY5" fmla="*/ 703086 h 1020686"/>
              <a:gd name="connsiteX0" fmla="*/ 203291 w 2169252"/>
              <a:gd name="connsiteY0" fmla="*/ 703086 h 1020686"/>
              <a:gd name="connsiteX1" fmla="*/ 766833 w 2169252"/>
              <a:gd name="connsiteY1" fmla="*/ 248293 h 1020686"/>
              <a:gd name="connsiteX2" fmla="*/ 1219243 w 2169252"/>
              <a:gd name="connsiteY2" fmla="*/ 145933 h 1020686"/>
              <a:gd name="connsiteX3" fmla="*/ 1519367 w 2169252"/>
              <a:gd name="connsiteY3" fmla="*/ 407745 h 1020686"/>
              <a:gd name="connsiteX4" fmla="*/ 1861260 w 2169252"/>
              <a:gd name="connsiteY4" fmla="*/ 972536 h 1020686"/>
              <a:gd name="connsiteX5" fmla="*/ 203291 w 2169252"/>
              <a:gd name="connsiteY5" fmla="*/ 703086 h 1020686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328498 w 2169252"/>
              <a:gd name="connsiteY5" fmla="*/ 770390 h 1032977"/>
              <a:gd name="connsiteX6" fmla="*/ 203291 w 2169252"/>
              <a:gd name="connsiteY6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328498 w 2169252"/>
              <a:gd name="connsiteY5" fmla="*/ 770390 h 1032977"/>
              <a:gd name="connsiteX6" fmla="*/ 396457 w 2169252"/>
              <a:gd name="connsiteY6" fmla="*/ 850290 h 1032977"/>
              <a:gd name="connsiteX7" fmla="*/ 203291 w 2169252"/>
              <a:gd name="connsiteY7" fmla="*/ 703086 h 1032977"/>
              <a:gd name="connsiteX0" fmla="*/ 203291 w 2169252"/>
              <a:gd name="connsiteY0" fmla="*/ 703086 h 1039442"/>
              <a:gd name="connsiteX1" fmla="*/ 766833 w 2169252"/>
              <a:gd name="connsiteY1" fmla="*/ 248293 h 1039442"/>
              <a:gd name="connsiteX2" fmla="*/ 1219243 w 2169252"/>
              <a:gd name="connsiteY2" fmla="*/ 145933 h 1039442"/>
              <a:gd name="connsiteX3" fmla="*/ 1519367 w 2169252"/>
              <a:gd name="connsiteY3" fmla="*/ 407745 h 1039442"/>
              <a:gd name="connsiteX4" fmla="*/ 1861260 w 2169252"/>
              <a:gd name="connsiteY4" fmla="*/ 972536 h 1039442"/>
              <a:gd name="connsiteX5" fmla="*/ 1527061 w 2169252"/>
              <a:gd name="connsiteY5" fmla="*/ 994534 h 1039442"/>
              <a:gd name="connsiteX6" fmla="*/ 396457 w 2169252"/>
              <a:gd name="connsiteY6" fmla="*/ 850290 h 1039442"/>
              <a:gd name="connsiteX7" fmla="*/ 203291 w 2169252"/>
              <a:gd name="connsiteY7" fmla="*/ 703086 h 1039442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396457 w 2169252"/>
              <a:gd name="connsiteY6" fmla="*/ 850290 h 1032977"/>
              <a:gd name="connsiteX7" fmla="*/ 203291 w 2169252"/>
              <a:gd name="connsiteY7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396457 w 2169252"/>
              <a:gd name="connsiteY7" fmla="*/ 850290 h 1032977"/>
              <a:gd name="connsiteX8" fmla="*/ 203291 w 2169252"/>
              <a:gd name="connsiteY8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396457 w 2169252"/>
              <a:gd name="connsiteY7" fmla="*/ 850290 h 1032977"/>
              <a:gd name="connsiteX8" fmla="*/ 203291 w 2169252"/>
              <a:gd name="connsiteY8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396457 w 2169252"/>
              <a:gd name="connsiteY7" fmla="*/ 850290 h 1032977"/>
              <a:gd name="connsiteX8" fmla="*/ 203291 w 2169252"/>
              <a:gd name="connsiteY8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1144434 w 2169252"/>
              <a:gd name="connsiteY7" fmla="*/ 969616 h 1032977"/>
              <a:gd name="connsiteX8" fmla="*/ 396457 w 2169252"/>
              <a:gd name="connsiteY8" fmla="*/ 850290 h 1032977"/>
              <a:gd name="connsiteX9" fmla="*/ 203291 w 2169252"/>
              <a:gd name="connsiteY9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396457 w 2169252"/>
              <a:gd name="connsiteY7" fmla="*/ 850290 h 1032977"/>
              <a:gd name="connsiteX8" fmla="*/ 203291 w 2169252"/>
              <a:gd name="connsiteY8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532272 w 2169252"/>
              <a:gd name="connsiteY7" fmla="*/ 821368 h 1032977"/>
              <a:gd name="connsiteX8" fmla="*/ 203291 w 2169252"/>
              <a:gd name="connsiteY8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532272 w 2169252"/>
              <a:gd name="connsiteY7" fmla="*/ 821368 h 1032977"/>
              <a:gd name="connsiteX8" fmla="*/ 203291 w 2169252"/>
              <a:gd name="connsiteY8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401836 w 2169252"/>
              <a:gd name="connsiteY7" fmla="*/ 793188 h 1032977"/>
              <a:gd name="connsiteX8" fmla="*/ 203291 w 2169252"/>
              <a:gd name="connsiteY8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1099573 w 2169252"/>
              <a:gd name="connsiteY7" fmla="*/ 922879 h 1032977"/>
              <a:gd name="connsiteX8" fmla="*/ 401836 w 2169252"/>
              <a:gd name="connsiteY8" fmla="*/ 793188 h 1032977"/>
              <a:gd name="connsiteX9" fmla="*/ 203291 w 2169252"/>
              <a:gd name="connsiteY9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401836 w 2169252"/>
              <a:gd name="connsiteY7" fmla="*/ 793188 h 1032977"/>
              <a:gd name="connsiteX8" fmla="*/ 203291 w 2169252"/>
              <a:gd name="connsiteY8" fmla="*/ 703086 h 1032977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1073959 w 2169252"/>
              <a:gd name="connsiteY7" fmla="*/ 903780 h 1032977"/>
              <a:gd name="connsiteX8" fmla="*/ 401836 w 2169252"/>
              <a:gd name="connsiteY8" fmla="*/ 793188 h 1032977"/>
              <a:gd name="connsiteX9" fmla="*/ 203291 w 2169252"/>
              <a:gd name="connsiteY9" fmla="*/ 703086 h 1032977"/>
              <a:gd name="connsiteX0" fmla="*/ 203291 w 2169252"/>
              <a:gd name="connsiteY0" fmla="*/ 703086 h 1128984"/>
              <a:gd name="connsiteX1" fmla="*/ 766833 w 2169252"/>
              <a:gd name="connsiteY1" fmla="*/ 248293 h 1128984"/>
              <a:gd name="connsiteX2" fmla="*/ 1219243 w 2169252"/>
              <a:gd name="connsiteY2" fmla="*/ 145933 h 1128984"/>
              <a:gd name="connsiteX3" fmla="*/ 1519367 w 2169252"/>
              <a:gd name="connsiteY3" fmla="*/ 407745 h 1128984"/>
              <a:gd name="connsiteX4" fmla="*/ 1861260 w 2169252"/>
              <a:gd name="connsiteY4" fmla="*/ 972536 h 1128984"/>
              <a:gd name="connsiteX5" fmla="*/ 1527061 w 2169252"/>
              <a:gd name="connsiteY5" fmla="*/ 994534 h 1128984"/>
              <a:gd name="connsiteX6" fmla="*/ 1619447 w 2169252"/>
              <a:gd name="connsiteY6" fmla="*/ 1127191 h 1128984"/>
              <a:gd name="connsiteX7" fmla="*/ 1641260 w 2169252"/>
              <a:gd name="connsiteY7" fmla="*/ 1005292 h 1128984"/>
              <a:gd name="connsiteX8" fmla="*/ 1073959 w 2169252"/>
              <a:gd name="connsiteY8" fmla="*/ 903780 h 1128984"/>
              <a:gd name="connsiteX9" fmla="*/ 401836 w 2169252"/>
              <a:gd name="connsiteY9" fmla="*/ 793188 h 1128984"/>
              <a:gd name="connsiteX10" fmla="*/ 203291 w 2169252"/>
              <a:gd name="connsiteY10" fmla="*/ 703086 h 1128984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1073959 w 2169252"/>
              <a:gd name="connsiteY7" fmla="*/ 903780 h 1032977"/>
              <a:gd name="connsiteX8" fmla="*/ 401836 w 2169252"/>
              <a:gd name="connsiteY8" fmla="*/ 793188 h 1032977"/>
              <a:gd name="connsiteX9" fmla="*/ 203291 w 2169252"/>
              <a:gd name="connsiteY9" fmla="*/ 703086 h 1032977"/>
              <a:gd name="connsiteX0" fmla="*/ 203291 w 2169252"/>
              <a:gd name="connsiteY0" fmla="*/ 703086 h 1084304"/>
              <a:gd name="connsiteX1" fmla="*/ 766833 w 2169252"/>
              <a:gd name="connsiteY1" fmla="*/ 248293 h 1084304"/>
              <a:gd name="connsiteX2" fmla="*/ 1219243 w 2169252"/>
              <a:gd name="connsiteY2" fmla="*/ 145933 h 1084304"/>
              <a:gd name="connsiteX3" fmla="*/ 1519367 w 2169252"/>
              <a:gd name="connsiteY3" fmla="*/ 407745 h 1084304"/>
              <a:gd name="connsiteX4" fmla="*/ 1861260 w 2169252"/>
              <a:gd name="connsiteY4" fmla="*/ 972536 h 1084304"/>
              <a:gd name="connsiteX5" fmla="*/ 1527061 w 2169252"/>
              <a:gd name="connsiteY5" fmla="*/ 994534 h 1084304"/>
              <a:gd name="connsiteX6" fmla="*/ 1641260 w 2169252"/>
              <a:gd name="connsiteY6" fmla="*/ 1005292 h 1084304"/>
              <a:gd name="connsiteX7" fmla="*/ 1569060 w 2169252"/>
              <a:gd name="connsiteY7" fmla="*/ 1084304 h 1084304"/>
              <a:gd name="connsiteX8" fmla="*/ 1073959 w 2169252"/>
              <a:gd name="connsiteY8" fmla="*/ 903780 h 1084304"/>
              <a:gd name="connsiteX9" fmla="*/ 401836 w 2169252"/>
              <a:gd name="connsiteY9" fmla="*/ 793188 h 1084304"/>
              <a:gd name="connsiteX10" fmla="*/ 203291 w 2169252"/>
              <a:gd name="connsiteY10" fmla="*/ 703086 h 1084304"/>
              <a:gd name="connsiteX0" fmla="*/ 203291 w 2169252"/>
              <a:gd name="connsiteY0" fmla="*/ 703086 h 1032977"/>
              <a:gd name="connsiteX1" fmla="*/ 766833 w 2169252"/>
              <a:gd name="connsiteY1" fmla="*/ 248293 h 1032977"/>
              <a:gd name="connsiteX2" fmla="*/ 1219243 w 2169252"/>
              <a:gd name="connsiteY2" fmla="*/ 145933 h 1032977"/>
              <a:gd name="connsiteX3" fmla="*/ 1519367 w 2169252"/>
              <a:gd name="connsiteY3" fmla="*/ 407745 h 1032977"/>
              <a:gd name="connsiteX4" fmla="*/ 1861260 w 2169252"/>
              <a:gd name="connsiteY4" fmla="*/ 972536 h 1032977"/>
              <a:gd name="connsiteX5" fmla="*/ 1527061 w 2169252"/>
              <a:gd name="connsiteY5" fmla="*/ 994534 h 1032977"/>
              <a:gd name="connsiteX6" fmla="*/ 1641260 w 2169252"/>
              <a:gd name="connsiteY6" fmla="*/ 1005292 h 1032977"/>
              <a:gd name="connsiteX7" fmla="*/ 1073959 w 2169252"/>
              <a:gd name="connsiteY7" fmla="*/ 903780 h 1032977"/>
              <a:gd name="connsiteX8" fmla="*/ 401836 w 2169252"/>
              <a:gd name="connsiteY8" fmla="*/ 793188 h 1032977"/>
              <a:gd name="connsiteX9" fmla="*/ 203291 w 2169252"/>
              <a:gd name="connsiteY9" fmla="*/ 703086 h 1032977"/>
              <a:gd name="connsiteX0" fmla="*/ 203291 w 2169252"/>
              <a:gd name="connsiteY0" fmla="*/ 703086 h 1146553"/>
              <a:gd name="connsiteX1" fmla="*/ 766833 w 2169252"/>
              <a:gd name="connsiteY1" fmla="*/ 248293 h 1146553"/>
              <a:gd name="connsiteX2" fmla="*/ 1219243 w 2169252"/>
              <a:gd name="connsiteY2" fmla="*/ 145933 h 1146553"/>
              <a:gd name="connsiteX3" fmla="*/ 1519367 w 2169252"/>
              <a:gd name="connsiteY3" fmla="*/ 407745 h 1146553"/>
              <a:gd name="connsiteX4" fmla="*/ 1861260 w 2169252"/>
              <a:gd name="connsiteY4" fmla="*/ 972536 h 1146553"/>
              <a:gd name="connsiteX5" fmla="*/ 1527061 w 2169252"/>
              <a:gd name="connsiteY5" fmla="*/ 994534 h 1146553"/>
              <a:gd name="connsiteX6" fmla="*/ 1582433 w 2169252"/>
              <a:gd name="connsiteY6" fmla="*/ 1144760 h 1146553"/>
              <a:gd name="connsiteX7" fmla="*/ 1641260 w 2169252"/>
              <a:gd name="connsiteY7" fmla="*/ 1005292 h 1146553"/>
              <a:gd name="connsiteX8" fmla="*/ 1073959 w 2169252"/>
              <a:gd name="connsiteY8" fmla="*/ 903780 h 1146553"/>
              <a:gd name="connsiteX9" fmla="*/ 401836 w 2169252"/>
              <a:gd name="connsiteY9" fmla="*/ 793188 h 1146553"/>
              <a:gd name="connsiteX10" fmla="*/ 203291 w 2169252"/>
              <a:gd name="connsiteY10" fmla="*/ 703086 h 1146553"/>
              <a:gd name="connsiteX0" fmla="*/ 1073959 w 2169252"/>
              <a:gd name="connsiteY0" fmla="*/ 903780 h 1146553"/>
              <a:gd name="connsiteX1" fmla="*/ 401836 w 2169252"/>
              <a:gd name="connsiteY1" fmla="*/ 793188 h 1146553"/>
              <a:gd name="connsiteX2" fmla="*/ 203291 w 2169252"/>
              <a:gd name="connsiteY2" fmla="*/ 703086 h 1146553"/>
              <a:gd name="connsiteX3" fmla="*/ 766833 w 2169252"/>
              <a:gd name="connsiteY3" fmla="*/ 248293 h 1146553"/>
              <a:gd name="connsiteX4" fmla="*/ 1219243 w 2169252"/>
              <a:gd name="connsiteY4" fmla="*/ 145933 h 1146553"/>
              <a:gd name="connsiteX5" fmla="*/ 1519367 w 2169252"/>
              <a:gd name="connsiteY5" fmla="*/ 407745 h 1146553"/>
              <a:gd name="connsiteX6" fmla="*/ 1861260 w 2169252"/>
              <a:gd name="connsiteY6" fmla="*/ 972536 h 1146553"/>
              <a:gd name="connsiteX7" fmla="*/ 1527061 w 2169252"/>
              <a:gd name="connsiteY7" fmla="*/ 994534 h 1146553"/>
              <a:gd name="connsiteX8" fmla="*/ 1582433 w 2169252"/>
              <a:gd name="connsiteY8" fmla="*/ 1144760 h 1146553"/>
              <a:gd name="connsiteX9" fmla="*/ 1727945 w 2169252"/>
              <a:gd name="connsiteY9" fmla="*/ 1091977 h 1146553"/>
              <a:gd name="connsiteX0" fmla="*/ 1073959 w 2169252"/>
              <a:gd name="connsiteY0" fmla="*/ 903780 h 1144760"/>
              <a:gd name="connsiteX1" fmla="*/ 401836 w 2169252"/>
              <a:gd name="connsiteY1" fmla="*/ 793188 h 1144760"/>
              <a:gd name="connsiteX2" fmla="*/ 203291 w 2169252"/>
              <a:gd name="connsiteY2" fmla="*/ 703086 h 1144760"/>
              <a:gd name="connsiteX3" fmla="*/ 766833 w 2169252"/>
              <a:gd name="connsiteY3" fmla="*/ 248293 h 1144760"/>
              <a:gd name="connsiteX4" fmla="*/ 1219243 w 2169252"/>
              <a:gd name="connsiteY4" fmla="*/ 145933 h 1144760"/>
              <a:gd name="connsiteX5" fmla="*/ 1519367 w 2169252"/>
              <a:gd name="connsiteY5" fmla="*/ 407745 h 1144760"/>
              <a:gd name="connsiteX6" fmla="*/ 1861260 w 2169252"/>
              <a:gd name="connsiteY6" fmla="*/ 972536 h 1144760"/>
              <a:gd name="connsiteX7" fmla="*/ 1527061 w 2169252"/>
              <a:gd name="connsiteY7" fmla="*/ 994534 h 1144760"/>
              <a:gd name="connsiteX8" fmla="*/ 1582433 w 2169252"/>
              <a:gd name="connsiteY8" fmla="*/ 1144760 h 1144760"/>
              <a:gd name="connsiteX0" fmla="*/ 1073959 w 2169252"/>
              <a:gd name="connsiteY0" fmla="*/ 903780 h 1032977"/>
              <a:gd name="connsiteX1" fmla="*/ 401836 w 2169252"/>
              <a:gd name="connsiteY1" fmla="*/ 793188 h 1032977"/>
              <a:gd name="connsiteX2" fmla="*/ 203291 w 2169252"/>
              <a:gd name="connsiteY2" fmla="*/ 703086 h 1032977"/>
              <a:gd name="connsiteX3" fmla="*/ 766833 w 2169252"/>
              <a:gd name="connsiteY3" fmla="*/ 248293 h 1032977"/>
              <a:gd name="connsiteX4" fmla="*/ 1219243 w 2169252"/>
              <a:gd name="connsiteY4" fmla="*/ 145933 h 1032977"/>
              <a:gd name="connsiteX5" fmla="*/ 1519367 w 2169252"/>
              <a:gd name="connsiteY5" fmla="*/ 407745 h 1032977"/>
              <a:gd name="connsiteX6" fmla="*/ 1861260 w 2169252"/>
              <a:gd name="connsiteY6" fmla="*/ 972536 h 1032977"/>
              <a:gd name="connsiteX7" fmla="*/ 1527061 w 2169252"/>
              <a:gd name="connsiteY7" fmla="*/ 994534 h 1032977"/>
              <a:gd name="connsiteX0" fmla="*/ 1513832 w 2169252"/>
              <a:gd name="connsiteY0" fmla="*/ 987328 h 1032977"/>
              <a:gd name="connsiteX1" fmla="*/ 401836 w 2169252"/>
              <a:gd name="connsiteY1" fmla="*/ 793188 h 1032977"/>
              <a:gd name="connsiteX2" fmla="*/ 203291 w 2169252"/>
              <a:gd name="connsiteY2" fmla="*/ 703086 h 1032977"/>
              <a:gd name="connsiteX3" fmla="*/ 766833 w 2169252"/>
              <a:gd name="connsiteY3" fmla="*/ 248293 h 1032977"/>
              <a:gd name="connsiteX4" fmla="*/ 1219243 w 2169252"/>
              <a:gd name="connsiteY4" fmla="*/ 145933 h 1032977"/>
              <a:gd name="connsiteX5" fmla="*/ 1519367 w 2169252"/>
              <a:gd name="connsiteY5" fmla="*/ 407745 h 1032977"/>
              <a:gd name="connsiteX6" fmla="*/ 1861260 w 2169252"/>
              <a:gd name="connsiteY6" fmla="*/ 972536 h 1032977"/>
              <a:gd name="connsiteX7" fmla="*/ 1527061 w 2169252"/>
              <a:gd name="connsiteY7" fmla="*/ 994534 h 1032977"/>
              <a:gd name="connsiteX0" fmla="*/ 1513832 w 2169252"/>
              <a:gd name="connsiteY0" fmla="*/ 987328 h 1032977"/>
              <a:gd name="connsiteX1" fmla="*/ 401836 w 2169252"/>
              <a:gd name="connsiteY1" fmla="*/ 793188 h 1032977"/>
              <a:gd name="connsiteX2" fmla="*/ 203291 w 2169252"/>
              <a:gd name="connsiteY2" fmla="*/ 703086 h 1032977"/>
              <a:gd name="connsiteX3" fmla="*/ 766833 w 2169252"/>
              <a:gd name="connsiteY3" fmla="*/ 248293 h 1032977"/>
              <a:gd name="connsiteX4" fmla="*/ 1219243 w 2169252"/>
              <a:gd name="connsiteY4" fmla="*/ 145933 h 1032977"/>
              <a:gd name="connsiteX5" fmla="*/ 1519367 w 2169252"/>
              <a:gd name="connsiteY5" fmla="*/ 407745 h 1032977"/>
              <a:gd name="connsiteX6" fmla="*/ 1861260 w 2169252"/>
              <a:gd name="connsiteY6" fmla="*/ 972536 h 1032977"/>
              <a:gd name="connsiteX7" fmla="*/ 1527061 w 2169252"/>
              <a:gd name="connsiteY7" fmla="*/ 994534 h 1032977"/>
              <a:gd name="connsiteX8" fmla="*/ 1513832 w 2169252"/>
              <a:gd name="connsiteY8" fmla="*/ 987328 h 1032977"/>
              <a:gd name="connsiteX0" fmla="*/ 1132391 w 2169252"/>
              <a:gd name="connsiteY0" fmla="*/ 928750 h 1032977"/>
              <a:gd name="connsiteX1" fmla="*/ 401836 w 2169252"/>
              <a:gd name="connsiteY1" fmla="*/ 793188 h 1032977"/>
              <a:gd name="connsiteX2" fmla="*/ 203291 w 2169252"/>
              <a:gd name="connsiteY2" fmla="*/ 703086 h 1032977"/>
              <a:gd name="connsiteX3" fmla="*/ 766833 w 2169252"/>
              <a:gd name="connsiteY3" fmla="*/ 248293 h 1032977"/>
              <a:gd name="connsiteX4" fmla="*/ 1219243 w 2169252"/>
              <a:gd name="connsiteY4" fmla="*/ 145933 h 1032977"/>
              <a:gd name="connsiteX5" fmla="*/ 1519367 w 2169252"/>
              <a:gd name="connsiteY5" fmla="*/ 407745 h 1032977"/>
              <a:gd name="connsiteX6" fmla="*/ 1861260 w 2169252"/>
              <a:gd name="connsiteY6" fmla="*/ 972536 h 1032977"/>
              <a:gd name="connsiteX7" fmla="*/ 1527061 w 2169252"/>
              <a:gd name="connsiteY7" fmla="*/ 994534 h 1032977"/>
              <a:gd name="connsiteX8" fmla="*/ 1132391 w 2169252"/>
              <a:gd name="connsiteY8" fmla="*/ 928750 h 1032977"/>
              <a:gd name="connsiteX0" fmla="*/ 1132391 w 2169252"/>
              <a:gd name="connsiteY0" fmla="*/ 928750 h 1059370"/>
              <a:gd name="connsiteX1" fmla="*/ 401836 w 2169252"/>
              <a:gd name="connsiteY1" fmla="*/ 793188 h 1059370"/>
              <a:gd name="connsiteX2" fmla="*/ 203291 w 2169252"/>
              <a:gd name="connsiteY2" fmla="*/ 703086 h 1059370"/>
              <a:gd name="connsiteX3" fmla="*/ 766833 w 2169252"/>
              <a:gd name="connsiteY3" fmla="*/ 248293 h 1059370"/>
              <a:gd name="connsiteX4" fmla="*/ 1219243 w 2169252"/>
              <a:gd name="connsiteY4" fmla="*/ 145933 h 1059370"/>
              <a:gd name="connsiteX5" fmla="*/ 1519367 w 2169252"/>
              <a:gd name="connsiteY5" fmla="*/ 407745 h 1059370"/>
              <a:gd name="connsiteX6" fmla="*/ 1861260 w 2169252"/>
              <a:gd name="connsiteY6" fmla="*/ 972536 h 1059370"/>
              <a:gd name="connsiteX7" fmla="*/ 1132391 w 2169252"/>
              <a:gd name="connsiteY7" fmla="*/ 928750 h 1059370"/>
              <a:gd name="connsiteX0" fmla="*/ 1132391 w 2169252"/>
              <a:gd name="connsiteY0" fmla="*/ 928750 h 1059370"/>
              <a:gd name="connsiteX1" fmla="*/ 401836 w 2169252"/>
              <a:gd name="connsiteY1" fmla="*/ 793188 h 1059370"/>
              <a:gd name="connsiteX2" fmla="*/ 203291 w 2169252"/>
              <a:gd name="connsiteY2" fmla="*/ 703086 h 1059370"/>
              <a:gd name="connsiteX3" fmla="*/ 766833 w 2169252"/>
              <a:gd name="connsiteY3" fmla="*/ 248293 h 1059370"/>
              <a:gd name="connsiteX4" fmla="*/ 1219243 w 2169252"/>
              <a:gd name="connsiteY4" fmla="*/ 145933 h 1059370"/>
              <a:gd name="connsiteX5" fmla="*/ 1519367 w 2169252"/>
              <a:gd name="connsiteY5" fmla="*/ 407745 h 1059370"/>
              <a:gd name="connsiteX6" fmla="*/ 1861260 w 2169252"/>
              <a:gd name="connsiteY6" fmla="*/ 972536 h 1059370"/>
              <a:gd name="connsiteX7" fmla="*/ 1132391 w 2169252"/>
              <a:gd name="connsiteY7" fmla="*/ 928750 h 1059370"/>
              <a:gd name="connsiteX0" fmla="*/ 1132391 w 2169252"/>
              <a:gd name="connsiteY0" fmla="*/ 928750 h 1059370"/>
              <a:gd name="connsiteX1" fmla="*/ 537800 w 2169252"/>
              <a:gd name="connsiteY1" fmla="*/ 817517 h 1059370"/>
              <a:gd name="connsiteX2" fmla="*/ 203291 w 2169252"/>
              <a:gd name="connsiteY2" fmla="*/ 703086 h 1059370"/>
              <a:gd name="connsiteX3" fmla="*/ 766833 w 2169252"/>
              <a:gd name="connsiteY3" fmla="*/ 248293 h 1059370"/>
              <a:gd name="connsiteX4" fmla="*/ 1219243 w 2169252"/>
              <a:gd name="connsiteY4" fmla="*/ 145933 h 1059370"/>
              <a:gd name="connsiteX5" fmla="*/ 1519367 w 2169252"/>
              <a:gd name="connsiteY5" fmla="*/ 407745 h 1059370"/>
              <a:gd name="connsiteX6" fmla="*/ 1861260 w 2169252"/>
              <a:gd name="connsiteY6" fmla="*/ 972536 h 1059370"/>
              <a:gd name="connsiteX7" fmla="*/ 1132391 w 2169252"/>
              <a:gd name="connsiteY7" fmla="*/ 928750 h 1059370"/>
              <a:gd name="connsiteX0" fmla="*/ 1132391 w 2169252"/>
              <a:gd name="connsiteY0" fmla="*/ 928750 h 1059370"/>
              <a:gd name="connsiteX1" fmla="*/ 537800 w 2169252"/>
              <a:gd name="connsiteY1" fmla="*/ 817517 h 1059370"/>
              <a:gd name="connsiteX2" fmla="*/ 203291 w 2169252"/>
              <a:gd name="connsiteY2" fmla="*/ 703086 h 1059370"/>
              <a:gd name="connsiteX3" fmla="*/ 766833 w 2169252"/>
              <a:gd name="connsiteY3" fmla="*/ 248293 h 1059370"/>
              <a:gd name="connsiteX4" fmla="*/ 1219243 w 2169252"/>
              <a:gd name="connsiteY4" fmla="*/ 145933 h 1059370"/>
              <a:gd name="connsiteX5" fmla="*/ 1519367 w 2169252"/>
              <a:gd name="connsiteY5" fmla="*/ 407745 h 1059370"/>
              <a:gd name="connsiteX6" fmla="*/ 1861260 w 2169252"/>
              <a:gd name="connsiteY6" fmla="*/ 972536 h 1059370"/>
              <a:gd name="connsiteX7" fmla="*/ 1132391 w 2169252"/>
              <a:gd name="connsiteY7" fmla="*/ 928750 h 1059370"/>
              <a:gd name="connsiteX0" fmla="*/ 1132391 w 2169252"/>
              <a:gd name="connsiteY0" fmla="*/ 928750 h 1029456"/>
              <a:gd name="connsiteX1" fmla="*/ 537800 w 2169252"/>
              <a:gd name="connsiteY1" fmla="*/ 817517 h 1029456"/>
              <a:gd name="connsiteX2" fmla="*/ 203291 w 2169252"/>
              <a:gd name="connsiteY2" fmla="*/ 703086 h 1029456"/>
              <a:gd name="connsiteX3" fmla="*/ 766833 w 2169252"/>
              <a:gd name="connsiteY3" fmla="*/ 248293 h 1029456"/>
              <a:gd name="connsiteX4" fmla="*/ 1219243 w 2169252"/>
              <a:gd name="connsiteY4" fmla="*/ 145933 h 1029456"/>
              <a:gd name="connsiteX5" fmla="*/ 1519367 w 2169252"/>
              <a:gd name="connsiteY5" fmla="*/ 407745 h 1029456"/>
              <a:gd name="connsiteX6" fmla="*/ 1861260 w 2169252"/>
              <a:gd name="connsiteY6" fmla="*/ 972536 h 1029456"/>
              <a:gd name="connsiteX7" fmla="*/ 1132391 w 2169252"/>
              <a:gd name="connsiteY7" fmla="*/ 928750 h 1029456"/>
              <a:gd name="connsiteX0" fmla="*/ 1132391 w 2169252"/>
              <a:gd name="connsiteY0" fmla="*/ 928750 h 1050961"/>
              <a:gd name="connsiteX1" fmla="*/ 537800 w 2169252"/>
              <a:gd name="connsiteY1" fmla="*/ 817517 h 1050961"/>
              <a:gd name="connsiteX2" fmla="*/ 203291 w 2169252"/>
              <a:gd name="connsiteY2" fmla="*/ 703086 h 1050961"/>
              <a:gd name="connsiteX3" fmla="*/ 766833 w 2169252"/>
              <a:gd name="connsiteY3" fmla="*/ 248293 h 1050961"/>
              <a:gd name="connsiteX4" fmla="*/ 1219243 w 2169252"/>
              <a:gd name="connsiteY4" fmla="*/ 145933 h 1050961"/>
              <a:gd name="connsiteX5" fmla="*/ 1519367 w 2169252"/>
              <a:gd name="connsiteY5" fmla="*/ 407745 h 1050961"/>
              <a:gd name="connsiteX6" fmla="*/ 1861260 w 2169252"/>
              <a:gd name="connsiteY6" fmla="*/ 972536 h 1050961"/>
              <a:gd name="connsiteX7" fmla="*/ 1132391 w 2169252"/>
              <a:gd name="connsiteY7" fmla="*/ 928750 h 105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9252" h="1050961">
                <a:moveTo>
                  <a:pt x="1132391" y="928750"/>
                </a:moveTo>
                <a:lnTo>
                  <a:pt x="537800" y="817517"/>
                </a:lnTo>
                <a:cubicBezTo>
                  <a:pt x="364361" y="784644"/>
                  <a:pt x="255951" y="754535"/>
                  <a:pt x="203291" y="703086"/>
                </a:cubicBezTo>
                <a:cubicBezTo>
                  <a:pt x="0" y="543647"/>
                  <a:pt x="118259" y="0"/>
                  <a:pt x="766833" y="248293"/>
                </a:cubicBezTo>
                <a:cubicBezTo>
                  <a:pt x="865330" y="141149"/>
                  <a:pt x="993192" y="86836"/>
                  <a:pt x="1219243" y="145933"/>
                </a:cubicBezTo>
                <a:cubicBezTo>
                  <a:pt x="1419482" y="215140"/>
                  <a:pt x="1459118" y="256571"/>
                  <a:pt x="1519367" y="407745"/>
                </a:cubicBezTo>
                <a:cubicBezTo>
                  <a:pt x="1951611" y="308098"/>
                  <a:pt x="2169252" y="804983"/>
                  <a:pt x="1861260" y="972536"/>
                </a:cubicBezTo>
                <a:cubicBezTo>
                  <a:pt x="1750113" y="1050961"/>
                  <a:pt x="1237984" y="943688"/>
                  <a:pt x="1132391" y="928750"/>
                </a:cubicBezTo>
                <a:close/>
              </a:path>
            </a:pathLst>
          </a:custGeom>
          <a:solidFill>
            <a:srgbClr val="F3B14F"/>
          </a:solidFill>
          <a:ln>
            <a:solidFill>
              <a:srgbClr val="F3B14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148" name="Прямоугольник 207"/>
          <p:cNvSpPr/>
          <p:nvPr/>
        </p:nvSpPr>
        <p:spPr>
          <a:xfrm>
            <a:off x="4027382" y="1596870"/>
            <a:ext cx="552449" cy="228599"/>
          </a:xfrm>
          <a:prstGeom prst="rect">
            <a:avLst/>
          </a:prstGeom>
          <a:solidFill>
            <a:srgbClr val="F8D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rgbClr val="713605"/>
                </a:solidFill>
                <a:ea typeface="Lucida Grande" pitchFamily="2" charset="0"/>
                <a:cs typeface="Lucida Grande" pitchFamily="2" charset="0"/>
              </a:rPr>
              <a:t>ETL</a:t>
            </a:r>
          </a:p>
        </p:txBody>
      </p:sp>
      <p:cxnSp>
        <p:nvCxnSpPr>
          <p:cNvPr id="157" name="Прямая соединительная линия 258"/>
          <p:cNvCxnSpPr/>
          <p:nvPr/>
        </p:nvCxnSpPr>
        <p:spPr>
          <a:xfrm flipH="1">
            <a:off x="4305300" y="2027068"/>
            <a:ext cx="1" cy="180000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258"/>
          <p:cNvCxnSpPr/>
          <p:nvPr/>
        </p:nvCxnSpPr>
        <p:spPr>
          <a:xfrm>
            <a:off x="4120767" y="2210562"/>
            <a:ext cx="396000" cy="2077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69"/>
          <p:cNvCxnSpPr/>
          <p:nvPr/>
        </p:nvCxnSpPr>
        <p:spPr>
          <a:xfrm flipV="1">
            <a:off x="3200400" y="2209801"/>
            <a:ext cx="923925" cy="276224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Равнобедренный треугольник 68"/>
          <p:cNvSpPr/>
          <p:nvPr/>
        </p:nvSpPr>
        <p:spPr>
          <a:xfrm rot="4649875" flipV="1">
            <a:off x="3116330" y="2417567"/>
            <a:ext cx="142875" cy="144000"/>
          </a:xfrm>
          <a:prstGeom prst="triangle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/>
          </a:p>
        </p:txBody>
      </p:sp>
      <p:cxnSp>
        <p:nvCxnSpPr>
          <p:cNvPr id="169" name="Прямая соединительная линия 69"/>
          <p:cNvCxnSpPr/>
          <p:nvPr/>
        </p:nvCxnSpPr>
        <p:spPr>
          <a:xfrm flipV="1">
            <a:off x="4150095" y="2217105"/>
            <a:ext cx="171450" cy="342901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69"/>
          <p:cNvCxnSpPr/>
          <p:nvPr/>
        </p:nvCxnSpPr>
        <p:spPr>
          <a:xfrm flipH="1" flipV="1">
            <a:off x="4511520" y="2212605"/>
            <a:ext cx="1038225" cy="271801"/>
          </a:xfrm>
          <a:prstGeom prst="line">
            <a:avLst/>
          </a:prstGeom>
          <a:ln w="25400">
            <a:solidFill>
              <a:srgbClr val="F3B1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354671" y="1321113"/>
            <a:ext cx="1840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PRODUCTION SYSTMES</a:t>
            </a:r>
            <a:endParaRPr lang="ru-RU" sz="1100" dirty="0" smtClean="0">
              <a:solidFill>
                <a:schemeClr val="bg1"/>
              </a:solidFill>
            </a:endParaRPr>
          </a:p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51" name="Равнобедренный треугольник 68"/>
          <p:cNvSpPr/>
          <p:nvPr/>
        </p:nvSpPr>
        <p:spPr>
          <a:xfrm rot="1418844" flipV="1">
            <a:off x="4075609" y="2507325"/>
            <a:ext cx="142875" cy="144000"/>
          </a:xfrm>
          <a:prstGeom prst="triangle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/>
          </a:p>
        </p:txBody>
      </p:sp>
      <p:sp>
        <p:nvSpPr>
          <p:cNvPr id="158" name="Равнобедренный треугольник 68"/>
          <p:cNvSpPr/>
          <p:nvPr/>
        </p:nvSpPr>
        <p:spPr>
          <a:xfrm rot="17330133" flipV="1">
            <a:off x="5528552" y="2437205"/>
            <a:ext cx="142875" cy="144000"/>
          </a:xfrm>
          <a:prstGeom prst="triangle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/>
          </a:p>
        </p:txBody>
      </p:sp>
      <p:sp>
        <p:nvSpPr>
          <p:cNvPr id="149" name="Прямоугольник 207"/>
          <p:cNvSpPr/>
          <p:nvPr/>
        </p:nvSpPr>
        <p:spPr>
          <a:xfrm>
            <a:off x="4029076" y="1840545"/>
            <a:ext cx="552449" cy="228599"/>
          </a:xfrm>
          <a:prstGeom prst="rect">
            <a:avLst/>
          </a:prstGeom>
          <a:solidFill>
            <a:srgbClr val="C87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ea typeface="Lucida Grande" pitchFamily="2" charset="0"/>
                <a:cs typeface="Lucida Grande" pitchFamily="2" charset="0"/>
              </a:rPr>
              <a:t>MASK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YET ANOTHER WAY :  ETL</a:t>
            </a:r>
            <a:endParaRPr lang="en-US" dirty="0"/>
          </a:p>
        </p:txBody>
      </p:sp>
      <p:sp>
        <p:nvSpPr>
          <p:cNvPr id="6" name="Rectangle 2"/>
          <p:cNvSpPr/>
          <p:nvPr/>
        </p:nvSpPr>
        <p:spPr>
          <a:xfrm>
            <a:off x="357158" y="1276954"/>
            <a:ext cx="71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SzPct val="90000"/>
            </a:pPr>
            <a:r>
              <a:rPr lang="en-US" sz="2000" dirty="0" smtClean="0">
                <a:solidFill>
                  <a:srgbClr val="505E71"/>
                </a:solidFill>
              </a:rPr>
              <a:t>SLA constraints on backup/load – you might not have </a:t>
            </a:r>
            <a:r>
              <a:rPr lang="en-US" sz="2000" dirty="0" err="1" smtClean="0">
                <a:solidFill>
                  <a:srgbClr val="505E71"/>
                </a:solidFill>
              </a:rPr>
              <a:t>priviledge</a:t>
            </a:r>
            <a:r>
              <a:rPr lang="en-US" sz="2000" dirty="0" smtClean="0">
                <a:solidFill>
                  <a:srgbClr val="505E71"/>
                </a:solidFill>
              </a:rPr>
              <a:t> with your provider</a:t>
            </a:r>
          </a:p>
          <a:p>
            <a:pPr>
              <a:buClr>
                <a:srgbClr val="FFC000"/>
              </a:buClr>
              <a:buSzPct val="90000"/>
            </a:pPr>
            <a:endParaRPr lang="en-US" sz="2000" dirty="0" smtClean="0">
              <a:solidFill>
                <a:srgbClr val="505E71"/>
              </a:solidFill>
            </a:endParaRPr>
          </a:p>
          <a:p>
            <a:pPr marL="342900" indent="-342900">
              <a:buClr>
                <a:srgbClr val="FFC000"/>
              </a:buClr>
              <a:buSzPct val="90000"/>
            </a:pPr>
            <a:r>
              <a:rPr lang="en-US" sz="2000" dirty="0" smtClean="0">
                <a:solidFill>
                  <a:srgbClr val="505E71"/>
                </a:solidFill>
              </a:rPr>
              <a:t>You need instant deltas of production data for development </a:t>
            </a:r>
          </a:p>
          <a:p>
            <a:pPr marL="342900" indent="-342900">
              <a:buClr>
                <a:srgbClr val="FFC000"/>
              </a:buClr>
              <a:buSzPct val="90000"/>
            </a:pPr>
            <a:endParaRPr lang="en-US" sz="2000" dirty="0" smtClean="0">
              <a:solidFill>
                <a:srgbClr val="505E71"/>
              </a:solidFill>
            </a:endParaRPr>
          </a:p>
          <a:p>
            <a:pPr marL="342900" indent="-342900">
              <a:buClr>
                <a:srgbClr val="FFC000"/>
              </a:buClr>
              <a:buSzPct val="90000"/>
            </a:pPr>
            <a:r>
              <a:rPr lang="en-US" sz="2000" dirty="0" smtClean="0">
                <a:solidFill>
                  <a:srgbClr val="505E71"/>
                </a:solidFill>
              </a:rPr>
              <a:t>You have ETL already established</a:t>
            </a:r>
          </a:p>
          <a:p>
            <a:pPr marL="342900" indent="-342900">
              <a:buClr>
                <a:srgbClr val="FFC000"/>
              </a:buClr>
              <a:buSzPct val="90000"/>
            </a:pPr>
            <a:endParaRPr lang="en-US" sz="2000" dirty="0" smtClean="0">
              <a:solidFill>
                <a:srgbClr val="505E71"/>
              </a:solidFill>
            </a:endParaRPr>
          </a:p>
          <a:p>
            <a:pPr marL="342900" indent="-342900">
              <a:buClr>
                <a:srgbClr val="FFC000"/>
              </a:buClr>
              <a:buSzPct val="90000"/>
            </a:pPr>
            <a:r>
              <a:rPr lang="en-US" sz="2000" dirty="0" smtClean="0">
                <a:solidFill>
                  <a:srgbClr val="505E71"/>
                </a:solidFill>
              </a:rPr>
              <a:t>You want masking be part of your already established ETL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Requirements of GLBA, HIPAA, PSS/DSA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Part of SDLC in Relational and in BI, with transforms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Files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Feeds from other production systems</a:t>
            </a:r>
          </a:p>
          <a:p>
            <a:pPr marL="342900" indent="-342900">
              <a:buClr>
                <a:srgbClr val="FFC000"/>
              </a:buClr>
              <a:buSzPct val="90000"/>
            </a:pPr>
            <a:endParaRPr lang="en-US" sz="2000" dirty="0" smtClean="0">
              <a:solidFill>
                <a:srgbClr val="505E71"/>
              </a:solidFill>
            </a:endParaRPr>
          </a:p>
          <a:p>
            <a:pPr marL="342900" indent="-342900">
              <a:buClr>
                <a:srgbClr val="FFC000"/>
              </a:buClr>
              <a:buSzPct val="90000"/>
            </a:pPr>
            <a:r>
              <a:rPr lang="en-US" sz="2000" dirty="0" smtClean="0">
                <a:solidFill>
                  <a:srgbClr val="505E71"/>
                </a:solidFill>
              </a:rPr>
              <a:t>Benefits of </a:t>
            </a:r>
            <a:r>
              <a:rPr lang="en-US" sz="2000" b="1" dirty="0" err="1" smtClean="0">
                <a:solidFill>
                  <a:srgbClr val="505E71"/>
                </a:solidFill>
              </a:rPr>
              <a:t>Hush</a:t>
            </a:r>
            <a:r>
              <a:rPr lang="en-US" sz="2000" b="1" dirty="0" err="1" smtClean="0">
                <a:solidFill>
                  <a:srgbClr val="C87D0E"/>
                </a:solidFill>
              </a:rPr>
              <a:t>Hush</a:t>
            </a:r>
            <a:endParaRPr lang="en-US" sz="2000" b="1" dirty="0" smtClean="0">
              <a:solidFill>
                <a:srgbClr val="C87D0E"/>
              </a:solidFill>
            </a:endParaRP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No significant upfront investment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No learning curve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Part of development toolbox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505E7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 rot="4927865">
            <a:off x="1332796" y="3288138"/>
            <a:ext cx="889000" cy="36000"/>
          </a:xfrm>
          <a:prstGeom prst="rect">
            <a:avLst/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 rot="16788059">
            <a:off x="1907298" y="3190648"/>
            <a:ext cx="889000" cy="36000"/>
          </a:xfrm>
          <a:prstGeom prst="rect">
            <a:avLst/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32"/>
          <p:cNvGrpSpPr/>
          <p:nvPr/>
        </p:nvGrpSpPr>
        <p:grpSpPr>
          <a:xfrm flipH="1">
            <a:off x="2764630" y="2508336"/>
            <a:ext cx="4462623" cy="2163148"/>
            <a:chOff x="2715904" y="1869462"/>
            <a:chExt cx="3896440" cy="167867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3" name="Овал 102"/>
            <p:cNvSpPr/>
            <p:nvPr/>
          </p:nvSpPr>
          <p:spPr>
            <a:xfrm>
              <a:off x="2715904" y="2640558"/>
              <a:ext cx="907577" cy="9075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5704767" y="2640558"/>
              <a:ext cx="907577" cy="9075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3220871" y="2817979"/>
              <a:ext cx="2961564" cy="7301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3125337" y="2278893"/>
              <a:ext cx="1248770" cy="9075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3766781" y="1869462"/>
              <a:ext cx="1091822" cy="10372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4380931" y="2019588"/>
              <a:ext cx="1091822" cy="10372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 rot="1248806">
              <a:off x="5026630" y="2395528"/>
              <a:ext cx="1197125" cy="5936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1" name="Овал 110"/>
          <p:cNvSpPr/>
          <p:nvPr/>
        </p:nvSpPr>
        <p:spPr>
          <a:xfrm rot="20550977">
            <a:off x="5161763" y="4608256"/>
            <a:ext cx="1521021" cy="9949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 rot="20550977">
            <a:off x="6135305" y="4220375"/>
            <a:ext cx="973586" cy="9949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90027">
            <a:off x="2881702" y="3859043"/>
            <a:ext cx="2702944" cy="109843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 rot="2963674">
            <a:off x="4288298" y="4172064"/>
            <a:ext cx="1717200" cy="39600"/>
          </a:xfrm>
          <a:prstGeom prst="rect">
            <a:avLst/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526217">
            <a:off x="4221533" y="4556595"/>
            <a:ext cx="1521021" cy="9949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360000">
            <a:off x="2628547" y="4241223"/>
            <a:ext cx="1717200" cy="39600"/>
          </a:xfrm>
          <a:prstGeom prst="rect">
            <a:avLst/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Арка 83"/>
          <p:cNvSpPr/>
          <p:nvPr/>
        </p:nvSpPr>
        <p:spPr>
          <a:xfrm rot="14153630">
            <a:off x="2123978" y="3412816"/>
            <a:ext cx="931888" cy="931888"/>
          </a:xfrm>
          <a:prstGeom prst="blockArc">
            <a:avLst>
              <a:gd name="adj1" fmla="val 13576317"/>
              <a:gd name="adj2" fmla="val 17483875"/>
              <a:gd name="adj3" fmla="val 4163"/>
            </a:avLst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Арка 65"/>
          <p:cNvSpPr/>
          <p:nvPr/>
        </p:nvSpPr>
        <p:spPr>
          <a:xfrm rot="12682966">
            <a:off x="2199931" y="3259396"/>
            <a:ext cx="931888" cy="931888"/>
          </a:xfrm>
          <a:prstGeom prst="blockArc">
            <a:avLst>
              <a:gd name="adj1" fmla="val 14550618"/>
              <a:gd name="adj2" fmla="val 17483875"/>
              <a:gd name="adj3" fmla="val 4163"/>
            </a:avLst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8" name="Арка 247"/>
          <p:cNvSpPr/>
          <p:nvPr/>
        </p:nvSpPr>
        <p:spPr>
          <a:xfrm rot="9279054">
            <a:off x="4137565" y="2885992"/>
            <a:ext cx="988540" cy="645948"/>
          </a:xfrm>
          <a:prstGeom prst="blockArc">
            <a:avLst>
              <a:gd name="adj1" fmla="val 10800000"/>
              <a:gd name="adj2" fmla="val 21355189"/>
              <a:gd name="adj3" fmla="val 6962"/>
            </a:avLst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7" name="Арка 246"/>
          <p:cNvSpPr/>
          <p:nvPr/>
        </p:nvSpPr>
        <p:spPr>
          <a:xfrm rot="2782840">
            <a:off x="5649300" y="3640810"/>
            <a:ext cx="825072" cy="586598"/>
          </a:xfrm>
          <a:prstGeom prst="blockArc">
            <a:avLst>
              <a:gd name="adj1" fmla="val 10800000"/>
              <a:gd name="adj2" fmla="val 21280144"/>
              <a:gd name="adj3" fmla="val 6878"/>
            </a:avLst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22"/>
          <p:cNvGrpSpPr/>
          <p:nvPr/>
        </p:nvGrpSpPr>
        <p:grpSpPr>
          <a:xfrm>
            <a:off x="6203423" y="3890485"/>
            <a:ext cx="467158" cy="707666"/>
            <a:chOff x="5019243" y="1578333"/>
            <a:chExt cx="467158" cy="707666"/>
          </a:xfrm>
        </p:grpSpPr>
        <p:sp>
          <p:nvSpPr>
            <p:cNvPr id="211" name="Полилиния 210"/>
            <p:cNvSpPr/>
            <p:nvPr/>
          </p:nvSpPr>
          <p:spPr>
            <a:xfrm>
              <a:off x="5076908" y="1578333"/>
              <a:ext cx="409493" cy="707666"/>
            </a:xfrm>
            <a:custGeom>
              <a:avLst/>
              <a:gdLst>
                <a:gd name="connsiteX0" fmla="*/ 0 w 409492"/>
                <a:gd name="connsiteY0" fmla="*/ 102373 h 854765"/>
                <a:gd name="connsiteX1" fmla="*/ 307119 w 409492"/>
                <a:gd name="connsiteY1" fmla="*/ 102373 h 854765"/>
                <a:gd name="connsiteX2" fmla="*/ 307119 w 409492"/>
                <a:gd name="connsiteY2" fmla="*/ 854765 h 854765"/>
                <a:gd name="connsiteX3" fmla="*/ 0 w 409492"/>
                <a:gd name="connsiteY3" fmla="*/ 854765 h 854765"/>
                <a:gd name="connsiteX4" fmla="*/ 0 w 409492"/>
                <a:gd name="connsiteY4" fmla="*/ 102373 h 854765"/>
                <a:gd name="connsiteX0" fmla="*/ 307119 w 409492"/>
                <a:gd name="connsiteY0" fmla="*/ 102373 h 854765"/>
                <a:gd name="connsiteX1" fmla="*/ 409492 w 409492"/>
                <a:gd name="connsiteY1" fmla="*/ 0 h 854765"/>
                <a:gd name="connsiteX2" fmla="*/ 409492 w 409492"/>
                <a:gd name="connsiteY2" fmla="*/ 752392 h 854765"/>
                <a:gd name="connsiteX3" fmla="*/ 307119 w 409492"/>
                <a:gd name="connsiteY3" fmla="*/ 854765 h 854765"/>
                <a:gd name="connsiteX4" fmla="*/ 307119 w 409492"/>
                <a:gd name="connsiteY4" fmla="*/ 102373 h 854765"/>
                <a:gd name="connsiteX0" fmla="*/ 0 w 409492"/>
                <a:gd name="connsiteY0" fmla="*/ 102373 h 854765"/>
                <a:gd name="connsiteX1" fmla="*/ 102373 w 409492"/>
                <a:gd name="connsiteY1" fmla="*/ 0 h 854765"/>
                <a:gd name="connsiteX2" fmla="*/ 409492 w 409492"/>
                <a:gd name="connsiteY2" fmla="*/ 0 h 854765"/>
                <a:gd name="connsiteX3" fmla="*/ 307119 w 409492"/>
                <a:gd name="connsiteY3" fmla="*/ 102373 h 854765"/>
                <a:gd name="connsiteX4" fmla="*/ 0 w 409492"/>
                <a:gd name="connsiteY4" fmla="*/ 102373 h 854765"/>
                <a:gd name="connsiteX0" fmla="*/ 0 w 409492"/>
                <a:gd name="connsiteY0" fmla="*/ 102373 h 854765"/>
                <a:gd name="connsiteX1" fmla="*/ 102373 w 409492"/>
                <a:gd name="connsiteY1" fmla="*/ 0 h 854765"/>
                <a:gd name="connsiteX2" fmla="*/ 409492 w 409492"/>
                <a:gd name="connsiteY2" fmla="*/ 0 h 854765"/>
                <a:gd name="connsiteX3" fmla="*/ 409492 w 409492"/>
                <a:gd name="connsiteY3" fmla="*/ 752392 h 854765"/>
                <a:gd name="connsiteX4" fmla="*/ 307119 w 409492"/>
                <a:gd name="connsiteY4" fmla="*/ 854765 h 854765"/>
                <a:gd name="connsiteX5" fmla="*/ 0 w 409492"/>
                <a:gd name="connsiteY5" fmla="*/ 854765 h 854765"/>
                <a:gd name="connsiteX6" fmla="*/ 0 w 409492"/>
                <a:gd name="connsiteY6" fmla="*/ 102373 h 854765"/>
                <a:gd name="connsiteX7" fmla="*/ 0 w 409492"/>
                <a:gd name="connsiteY7" fmla="*/ 102373 h 854765"/>
                <a:gd name="connsiteX8" fmla="*/ 307119 w 409492"/>
                <a:gd name="connsiteY8" fmla="*/ 102373 h 854765"/>
                <a:gd name="connsiteX9" fmla="*/ 409492 w 409492"/>
                <a:gd name="connsiteY9" fmla="*/ 0 h 854765"/>
                <a:gd name="connsiteX10" fmla="*/ 307119 w 409492"/>
                <a:gd name="connsiteY10" fmla="*/ 102373 h 854765"/>
                <a:gd name="connsiteX11" fmla="*/ 307119 w 409492"/>
                <a:gd name="connsiteY11" fmla="*/ 854765 h 854765"/>
                <a:gd name="connsiteX0" fmla="*/ 0 w 409492"/>
                <a:gd name="connsiteY0" fmla="*/ 102373 h 854765"/>
                <a:gd name="connsiteX1" fmla="*/ 307119 w 409492"/>
                <a:gd name="connsiteY1" fmla="*/ 102373 h 854765"/>
                <a:gd name="connsiteX2" fmla="*/ 307119 w 409492"/>
                <a:gd name="connsiteY2" fmla="*/ 854765 h 854765"/>
                <a:gd name="connsiteX3" fmla="*/ 0 w 409492"/>
                <a:gd name="connsiteY3" fmla="*/ 854765 h 854765"/>
                <a:gd name="connsiteX4" fmla="*/ 0 w 409492"/>
                <a:gd name="connsiteY4" fmla="*/ 102373 h 854765"/>
                <a:gd name="connsiteX0" fmla="*/ 307119 w 409492"/>
                <a:gd name="connsiteY0" fmla="*/ 102373 h 854765"/>
                <a:gd name="connsiteX1" fmla="*/ 409492 w 409492"/>
                <a:gd name="connsiteY1" fmla="*/ 0 h 854765"/>
                <a:gd name="connsiteX2" fmla="*/ 409492 w 409492"/>
                <a:gd name="connsiteY2" fmla="*/ 752392 h 854765"/>
                <a:gd name="connsiteX3" fmla="*/ 307119 w 409492"/>
                <a:gd name="connsiteY3" fmla="*/ 854765 h 854765"/>
                <a:gd name="connsiteX4" fmla="*/ 307119 w 409492"/>
                <a:gd name="connsiteY4" fmla="*/ 102373 h 854765"/>
                <a:gd name="connsiteX0" fmla="*/ 0 w 409492"/>
                <a:gd name="connsiteY0" fmla="*/ 102373 h 854765"/>
                <a:gd name="connsiteX1" fmla="*/ 102373 w 409492"/>
                <a:gd name="connsiteY1" fmla="*/ 0 h 854765"/>
                <a:gd name="connsiteX2" fmla="*/ 409492 w 409492"/>
                <a:gd name="connsiteY2" fmla="*/ 0 h 854765"/>
                <a:gd name="connsiteX3" fmla="*/ 307119 w 409492"/>
                <a:gd name="connsiteY3" fmla="*/ 102373 h 854765"/>
                <a:gd name="connsiteX4" fmla="*/ 0 w 409492"/>
                <a:gd name="connsiteY4" fmla="*/ 102373 h 854765"/>
                <a:gd name="connsiteX0" fmla="*/ 0 w 409492"/>
                <a:gd name="connsiteY0" fmla="*/ 102373 h 854765"/>
                <a:gd name="connsiteX1" fmla="*/ 177911 w 409492"/>
                <a:gd name="connsiteY1" fmla="*/ 0 h 854765"/>
                <a:gd name="connsiteX2" fmla="*/ 409492 w 409492"/>
                <a:gd name="connsiteY2" fmla="*/ 0 h 854765"/>
                <a:gd name="connsiteX3" fmla="*/ 409492 w 409492"/>
                <a:gd name="connsiteY3" fmla="*/ 752392 h 854765"/>
                <a:gd name="connsiteX4" fmla="*/ 307119 w 409492"/>
                <a:gd name="connsiteY4" fmla="*/ 854765 h 854765"/>
                <a:gd name="connsiteX5" fmla="*/ 0 w 409492"/>
                <a:gd name="connsiteY5" fmla="*/ 854765 h 854765"/>
                <a:gd name="connsiteX6" fmla="*/ 0 w 409492"/>
                <a:gd name="connsiteY6" fmla="*/ 102373 h 854765"/>
                <a:gd name="connsiteX7" fmla="*/ 0 w 409492"/>
                <a:gd name="connsiteY7" fmla="*/ 102373 h 854765"/>
                <a:gd name="connsiteX8" fmla="*/ 307119 w 409492"/>
                <a:gd name="connsiteY8" fmla="*/ 102373 h 854765"/>
                <a:gd name="connsiteX9" fmla="*/ 409492 w 409492"/>
                <a:gd name="connsiteY9" fmla="*/ 0 h 854765"/>
                <a:gd name="connsiteX10" fmla="*/ 307119 w 409492"/>
                <a:gd name="connsiteY10" fmla="*/ 102373 h 854765"/>
                <a:gd name="connsiteX11" fmla="*/ 307119 w 409492"/>
                <a:gd name="connsiteY11" fmla="*/ 854765 h 854765"/>
                <a:gd name="connsiteX0" fmla="*/ 0 w 409492"/>
                <a:gd name="connsiteY0" fmla="*/ 102373 h 854765"/>
                <a:gd name="connsiteX1" fmla="*/ 307119 w 409492"/>
                <a:gd name="connsiteY1" fmla="*/ 102373 h 854765"/>
                <a:gd name="connsiteX2" fmla="*/ 307119 w 409492"/>
                <a:gd name="connsiteY2" fmla="*/ 854765 h 854765"/>
                <a:gd name="connsiteX3" fmla="*/ 0 w 409492"/>
                <a:gd name="connsiteY3" fmla="*/ 854765 h 854765"/>
                <a:gd name="connsiteX4" fmla="*/ 0 w 409492"/>
                <a:gd name="connsiteY4" fmla="*/ 102373 h 854765"/>
                <a:gd name="connsiteX0" fmla="*/ 307119 w 409492"/>
                <a:gd name="connsiteY0" fmla="*/ 102373 h 854765"/>
                <a:gd name="connsiteX1" fmla="*/ 409492 w 409492"/>
                <a:gd name="connsiteY1" fmla="*/ 0 h 854765"/>
                <a:gd name="connsiteX2" fmla="*/ 409492 w 409492"/>
                <a:gd name="connsiteY2" fmla="*/ 752392 h 854765"/>
                <a:gd name="connsiteX3" fmla="*/ 307119 w 409492"/>
                <a:gd name="connsiteY3" fmla="*/ 854765 h 854765"/>
                <a:gd name="connsiteX4" fmla="*/ 307119 w 409492"/>
                <a:gd name="connsiteY4" fmla="*/ 102373 h 854765"/>
                <a:gd name="connsiteX0" fmla="*/ 0 w 409492"/>
                <a:gd name="connsiteY0" fmla="*/ 102373 h 854765"/>
                <a:gd name="connsiteX1" fmla="*/ 201764 w 409492"/>
                <a:gd name="connsiteY1" fmla="*/ 0 h 854765"/>
                <a:gd name="connsiteX2" fmla="*/ 409492 w 409492"/>
                <a:gd name="connsiteY2" fmla="*/ 0 h 854765"/>
                <a:gd name="connsiteX3" fmla="*/ 307119 w 409492"/>
                <a:gd name="connsiteY3" fmla="*/ 102373 h 854765"/>
                <a:gd name="connsiteX4" fmla="*/ 0 w 409492"/>
                <a:gd name="connsiteY4" fmla="*/ 102373 h 854765"/>
                <a:gd name="connsiteX0" fmla="*/ 0 w 409492"/>
                <a:gd name="connsiteY0" fmla="*/ 102373 h 854765"/>
                <a:gd name="connsiteX1" fmla="*/ 177911 w 409492"/>
                <a:gd name="connsiteY1" fmla="*/ 0 h 854765"/>
                <a:gd name="connsiteX2" fmla="*/ 409492 w 409492"/>
                <a:gd name="connsiteY2" fmla="*/ 0 h 854765"/>
                <a:gd name="connsiteX3" fmla="*/ 409492 w 409492"/>
                <a:gd name="connsiteY3" fmla="*/ 752392 h 854765"/>
                <a:gd name="connsiteX4" fmla="*/ 307119 w 409492"/>
                <a:gd name="connsiteY4" fmla="*/ 854765 h 854765"/>
                <a:gd name="connsiteX5" fmla="*/ 0 w 409492"/>
                <a:gd name="connsiteY5" fmla="*/ 854765 h 854765"/>
                <a:gd name="connsiteX6" fmla="*/ 0 w 409492"/>
                <a:gd name="connsiteY6" fmla="*/ 102373 h 854765"/>
                <a:gd name="connsiteX7" fmla="*/ 0 w 409492"/>
                <a:gd name="connsiteY7" fmla="*/ 102373 h 854765"/>
                <a:gd name="connsiteX8" fmla="*/ 307119 w 409492"/>
                <a:gd name="connsiteY8" fmla="*/ 102373 h 854765"/>
                <a:gd name="connsiteX9" fmla="*/ 409492 w 409492"/>
                <a:gd name="connsiteY9" fmla="*/ 0 h 854765"/>
                <a:gd name="connsiteX10" fmla="*/ 307119 w 409492"/>
                <a:gd name="connsiteY10" fmla="*/ 102373 h 854765"/>
                <a:gd name="connsiteX11" fmla="*/ 307119 w 409492"/>
                <a:gd name="connsiteY11" fmla="*/ 854765 h 854765"/>
                <a:gd name="connsiteX0" fmla="*/ 1 w 409493"/>
                <a:gd name="connsiteY0" fmla="*/ 102373 h 854765"/>
                <a:gd name="connsiteX1" fmla="*/ 307120 w 409493"/>
                <a:gd name="connsiteY1" fmla="*/ 102373 h 854765"/>
                <a:gd name="connsiteX2" fmla="*/ 307120 w 409493"/>
                <a:gd name="connsiteY2" fmla="*/ 854765 h 854765"/>
                <a:gd name="connsiteX3" fmla="*/ 1 w 409493"/>
                <a:gd name="connsiteY3" fmla="*/ 854765 h 854765"/>
                <a:gd name="connsiteX4" fmla="*/ 1 w 409493"/>
                <a:gd name="connsiteY4" fmla="*/ 102373 h 854765"/>
                <a:gd name="connsiteX0" fmla="*/ 307120 w 409493"/>
                <a:gd name="connsiteY0" fmla="*/ 102373 h 854765"/>
                <a:gd name="connsiteX1" fmla="*/ 409493 w 409493"/>
                <a:gd name="connsiteY1" fmla="*/ 0 h 854765"/>
                <a:gd name="connsiteX2" fmla="*/ 409493 w 409493"/>
                <a:gd name="connsiteY2" fmla="*/ 752392 h 854765"/>
                <a:gd name="connsiteX3" fmla="*/ 307120 w 409493"/>
                <a:gd name="connsiteY3" fmla="*/ 854765 h 854765"/>
                <a:gd name="connsiteX4" fmla="*/ 307120 w 409493"/>
                <a:gd name="connsiteY4" fmla="*/ 102373 h 854765"/>
                <a:gd name="connsiteX0" fmla="*/ 1 w 409493"/>
                <a:gd name="connsiteY0" fmla="*/ 102373 h 854765"/>
                <a:gd name="connsiteX1" fmla="*/ 201765 w 409493"/>
                <a:gd name="connsiteY1" fmla="*/ 0 h 854765"/>
                <a:gd name="connsiteX2" fmla="*/ 409493 w 409493"/>
                <a:gd name="connsiteY2" fmla="*/ 0 h 854765"/>
                <a:gd name="connsiteX3" fmla="*/ 307120 w 409493"/>
                <a:gd name="connsiteY3" fmla="*/ 102373 h 854765"/>
                <a:gd name="connsiteX4" fmla="*/ 1 w 409493"/>
                <a:gd name="connsiteY4" fmla="*/ 102373 h 854765"/>
                <a:gd name="connsiteX0" fmla="*/ 1 w 409493"/>
                <a:gd name="connsiteY0" fmla="*/ 102373 h 854765"/>
                <a:gd name="connsiteX1" fmla="*/ 177912 w 409493"/>
                <a:gd name="connsiteY1" fmla="*/ 0 h 854765"/>
                <a:gd name="connsiteX2" fmla="*/ 409493 w 409493"/>
                <a:gd name="connsiteY2" fmla="*/ 0 h 854765"/>
                <a:gd name="connsiteX3" fmla="*/ 409493 w 409493"/>
                <a:gd name="connsiteY3" fmla="*/ 752392 h 854765"/>
                <a:gd name="connsiteX4" fmla="*/ 307120 w 409493"/>
                <a:gd name="connsiteY4" fmla="*/ 854765 h 854765"/>
                <a:gd name="connsiteX5" fmla="*/ 1 w 409493"/>
                <a:gd name="connsiteY5" fmla="*/ 854765 h 854765"/>
                <a:gd name="connsiteX6" fmla="*/ 0 w 409493"/>
                <a:gd name="connsiteY6" fmla="*/ 850790 h 854765"/>
                <a:gd name="connsiteX7" fmla="*/ 1 w 409493"/>
                <a:gd name="connsiteY7" fmla="*/ 102373 h 854765"/>
                <a:gd name="connsiteX8" fmla="*/ 1 w 409493"/>
                <a:gd name="connsiteY8" fmla="*/ 102373 h 854765"/>
                <a:gd name="connsiteX9" fmla="*/ 307120 w 409493"/>
                <a:gd name="connsiteY9" fmla="*/ 102373 h 854765"/>
                <a:gd name="connsiteX10" fmla="*/ 409493 w 409493"/>
                <a:gd name="connsiteY10" fmla="*/ 0 h 854765"/>
                <a:gd name="connsiteX11" fmla="*/ 307120 w 409493"/>
                <a:gd name="connsiteY11" fmla="*/ 102373 h 854765"/>
                <a:gd name="connsiteX12" fmla="*/ 307120 w 409493"/>
                <a:gd name="connsiteY12" fmla="*/ 854765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9493" h="854765" stroke="0" extrusionOk="0">
                  <a:moveTo>
                    <a:pt x="1" y="102373"/>
                  </a:moveTo>
                  <a:lnTo>
                    <a:pt x="307120" y="102373"/>
                  </a:lnTo>
                  <a:lnTo>
                    <a:pt x="307120" y="854765"/>
                  </a:lnTo>
                  <a:lnTo>
                    <a:pt x="1" y="854765"/>
                  </a:lnTo>
                  <a:lnTo>
                    <a:pt x="1" y="102373"/>
                  </a:lnTo>
                  <a:close/>
                </a:path>
                <a:path w="409493" h="854765" fill="darkenLess" stroke="0" extrusionOk="0">
                  <a:moveTo>
                    <a:pt x="307120" y="102373"/>
                  </a:moveTo>
                  <a:lnTo>
                    <a:pt x="409493" y="0"/>
                  </a:lnTo>
                  <a:lnTo>
                    <a:pt x="409493" y="752392"/>
                  </a:lnTo>
                  <a:lnTo>
                    <a:pt x="307120" y="854765"/>
                  </a:lnTo>
                  <a:lnTo>
                    <a:pt x="307120" y="102373"/>
                  </a:lnTo>
                  <a:close/>
                </a:path>
                <a:path w="409493" h="854765" fill="lightenLess" stroke="0" extrusionOk="0">
                  <a:moveTo>
                    <a:pt x="1" y="102373"/>
                  </a:moveTo>
                  <a:lnTo>
                    <a:pt x="201765" y="0"/>
                  </a:lnTo>
                  <a:lnTo>
                    <a:pt x="409493" y="0"/>
                  </a:lnTo>
                  <a:lnTo>
                    <a:pt x="307120" y="102373"/>
                  </a:lnTo>
                  <a:lnTo>
                    <a:pt x="1" y="102373"/>
                  </a:lnTo>
                  <a:close/>
                </a:path>
                <a:path w="409493" h="854765" fill="none" extrusionOk="0">
                  <a:moveTo>
                    <a:pt x="1" y="102373"/>
                  </a:moveTo>
                  <a:lnTo>
                    <a:pt x="177912" y="0"/>
                  </a:lnTo>
                  <a:lnTo>
                    <a:pt x="409493" y="0"/>
                  </a:lnTo>
                  <a:lnTo>
                    <a:pt x="409493" y="752392"/>
                  </a:lnTo>
                  <a:lnTo>
                    <a:pt x="307120" y="854765"/>
                  </a:lnTo>
                  <a:lnTo>
                    <a:pt x="1" y="854765"/>
                  </a:lnTo>
                  <a:cubicBezTo>
                    <a:pt x="1" y="853440"/>
                    <a:pt x="0" y="852115"/>
                    <a:pt x="0" y="850790"/>
                  </a:cubicBezTo>
                  <a:cubicBezTo>
                    <a:pt x="0" y="601318"/>
                    <a:pt x="1" y="351845"/>
                    <a:pt x="1" y="102373"/>
                  </a:cubicBezTo>
                  <a:close/>
                  <a:moveTo>
                    <a:pt x="1" y="102373"/>
                  </a:moveTo>
                  <a:lnTo>
                    <a:pt x="307120" y="102373"/>
                  </a:lnTo>
                  <a:lnTo>
                    <a:pt x="409493" y="0"/>
                  </a:lnTo>
                  <a:moveTo>
                    <a:pt x="307120" y="102373"/>
                  </a:moveTo>
                  <a:lnTo>
                    <a:pt x="307120" y="854765"/>
                  </a:lnTo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28591" y="1753264"/>
              <a:ext cx="190832" cy="556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5128591" y="2210705"/>
              <a:ext cx="190832" cy="21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5019243" y="1968854"/>
              <a:ext cx="422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505E71"/>
                  </a:solidFill>
                </a:rPr>
                <a:t>VM</a:t>
              </a:r>
              <a:endParaRPr lang="ru-RU" sz="1000" b="1" dirty="0" smtClean="0">
                <a:solidFill>
                  <a:srgbClr val="505E71"/>
                </a:solidFill>
              </a:endParaRPr>
            </a:p>
          </p:txBody>
        </p:sp>
        <p:sp>
          <p:nvSpPr>
            <p:cNvPr id="220" name="Прямоугольник 219"/>
            <p:cNvSpPr/>
            <p:nvPr/>
          </p:nvSpPr>
          <p:spPr>
            <a:xfrm>
              <a:off x="5128591" y="1836663"/>
              <a:ext cx="190832" cy="556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Прямоугольник 220"/>
            <p:cNvSpPr/>
            <p:nvPr/>
          </p:nvSpPr>
          <p:spPr>
            <a:xfrm>
              <a:off x="5128591" y="1921790"/>
              <a:ext cx="82800" cy="21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6623" y="1921790"/>
              <a:ext cx="82800" cy="21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23"/>
          <p:cNvGrpSpPr/>
          <p:nvPr/>
        </p:nvGrpSpPr>
        <p:grpSpPr>
          <a:xfrm>
            <a:off x="4970485" y="2865629"/>
            <a:ext cx="467158" cy="707666"/>
            <a:chOff x="5019243" y="1578333"/>
            <a:chExt cx="467158" cy="707666"/>
          </a:xfrm>
        </p:grpSpPr>
        <p:sp>
          <p:nvSpPr>
            <p:cNvPr id="225" name="Полилиния 224"/>
            <p:cNvSpPr/>
            <p:nvPr/>
          </p:nvSpPr>
          <p:spPr>
            <a:xfrm>
              <a:off x="5076908" y="1578333"/>
              <a:ext cx="409493" cy="707666"/>
            </a:xfrm>
            <a:custGeom>
              <a:avLst/>
              <a:gdLst>
                <a:gd name="connsiteX0" fmla="*/ 0 w 409492"/>
                <a:gd name="connsiteY0" fmla="*/ 102373 h 854765"/>
                <a:gd name="connsiteX1" fmla="*/ 307119 w 409492"/>
                <a:gd name="connsiteY1" fmla="*/ 102373 h 854765"/>
                <a:gd name="connsiteX2" fmla="*/ 307119 w 409492"/>
                <a:gd name="connsiteY2" fmla="*/ 854765 h 854765"/>
                <a:gd name="connsiteX3" fmla="*/ 0 w 409492"/>
                <a:gd name="connsiteY3" fmla="*/ 854765 h 854765"/>
                <a:gd name="connsiteX4" fmla="*/ 0 w 409492"/>
                <a:gd name="connsiteY4" fmla="*/ 102373 h 854765"/>
                <a:gd name="connsiteX0" fmla="*/ 307119 w 409492"/>
                <a:gd name="connsiteY0" fmla="*/ 102373 h 854765"/>
                <a:gd name="connsiteX1" fmla="*/ 409492 w 409492"/>
                <a:gd name="connsiteY1" fmla="*/ 0 h 854765"/>
                <a:gd name="connsiteX2" fmla="*/ 409492 w 409492"/>
                <a:gd name="connsiteY2" fmla="*/ 752392 h 854765"/>
                <a:gd name="connsiteX3" fmla="*/ 307119 w 409492"/>
                <a:gd name="connsiteY3" fmla="*/ 854765 h 854765"/>
                <a:gd name="connsiteX4" fmla="*/ 307119 w 409492"/>
                <a:gd name="connsiteY4" fmla="*/ 102373 h 854765"/>
                <a:gd name="connsiteX0" fmla="*/ 0 w 409492"/>
                <a:gd name="connsiteY0" fmla="*/ 102373 h 854765"/>
                <a:gd name="connsiteX1" fmla="*/ 102373 w 409492"/>
                <a:gd name="connsiteY1" fmla="*/ 0 h 854765"/>
                <a:gd name="connsiteX2" fmla="*/ 409492 w 409492"/>
                <a:gd name="connsiteY2" fmla="*/ 0 h 854765"/>
                <a:gd name="connsiteX3" fmla="*/ 307119 w 409492"/>
                <a:gd name="connsiteY3" fmla="*/ 102373 h 854765"/>
                <a:gd name="connsiteX4" fmla="*/ 0 w 409492"/>
                <a:gd name="connsiteY4" fmla="*/ 102373 h 854765"/>
                <a:gd name="connsiteX0" fmla="*/ 0 w 409492"/>
                <a:gd name="connsiteY0" fmla="*/ 102373 h 854765"/>
                <a:gd name="connsiteX1" fmla="*/ 102373 w 409492"/>
                <a:gd name="connsiteY1" fmla="*/ 0 h 854765"/>
                <a:gd name="connsiteX2" fmla="*/ 409492 w 409492"/>
                <a:gd name="connsiteY2" fmla="*/ 0 h 854765"/>
                <a:gd name="connsiteX3" fmla="*/ 409492 w 409492"/>
                <a:gd name="connsiteY3" fmla="*/ 752392 h 854765"/>
                <a:gd name="connsiteX4" fmla="*/ 307119 w 409492"/>
                <a:gd name="connsiteY4" fmla="*/ 854765 h 854765"/>
                <a:gd name="connsiteX5" fmla="*/ 0 w 409492"/>
                <a:gd name="connsiteY5" fmla="*/ 854765 h 854765"/>
                <a:gd name="connsiteX6" fmla="*/ 0 w 409492"/>
                <a:gd name="connsiteY6" fmla="*/ 102373 h 854765"/>
                <a:gd name="connsiteX7" fmla="*/ 0 w 409492"/>
                <a:gd name="connsiteY7" fmla="*/ 102373 h 854765"/>
                <a:gd name="connsiteX8" fmla="*/ 307119 w 409492"/>
                <a:gd name="connsiteY8" fmla="*/ 102373 h 854765"/>
                <a:gd name="connsiteX9" fmla="*/ 409492 w 409492"/>
                <a:gd name="connsiteY9" fmla="*/ 0 h 854765"/>
                <a:gd name="connsiteX10" fmla="*/ 307119 w 409492"/>
                <a:gd name="connsiteY10" fmla="*/ 102373 h 854765"/>
                <a:gd name="connsiteX11" fmla="*/ 307119 w 409492"/>
                <a:gd name="connsiteY11" fmla="*/ 854765 h 854765"/>
                <a:gd name="connsiteX0" fmla="*/ 0 w 409492"/>
                <a:gd name="connsiteY0" fmla="*/ 102373 h 854765"/>
                <a:gd name="connsiteX1" fmla="*/ 307119 w 409492"/>
                <a:gd name="connsiteY1" fmla="*/ 102373 h 854765"/>
                <a:gd name="connsiteX2" fmla="*/ 307119 w 409492"/>
                <a:gd name="connsiteY2" fmla="*/ 854765 h 854765"/>
                <a:gd name="connsiteX3" fmla="*/ 0 w 409492"/>
                <a:gd name="connsiteY3" fmla="*/ 854765 h 854765"/>
                <a:gd name="connsiteX4" fmla="*/ 0 w 409492"/>
                <a:gd name="connsiteY4" fmla="*/ 102373 h 854765"/>
                <a:gd name="connsiteX0" fmla="*/ 307119 w 409492"/>
                <a:gd name="connsiteY0" fmla="*/ 102373 h 854765"/>
                <a:gd name="connsiteX1" fmla="*/ 409492 w 409492"/>
                <a:gd name="connsiteY1" fmla="*/ 0 h 854765"/>
                <a:gd name="connsiteX2" fmla="*/ 409492 w 409492"/>
                <a:gd name="connsiteY2" fmla="*/ 752392 h 854765"/>
                <a:gd name="connsiteX3" fmla="*/ 307119 w 409492"/>
                <a:gd name="connsiteY3" fmla="*/ 854765 h 854765"/>
                <a:gd name="connsiteX4" fmla="*/ 307119 w 409492"/>
                <a:gd name="connsiteY4" fmla="*/ 102373 h 854765"/>
                <a:gd name="connsiteX0" fmla="*/ 0 w 409492"/>
                <a:gd name="connsiteY0" fmla="*/ 102373 h 854765"/>
                <a:gd name="connsiteX1" fmla="*/ 102373 w 409492"/>
                <a:gd name="connsiteY1" fmla="*/ 0 h 854765"/>
                <a:gd name="connsiteX2" fmla="*/ 409492 w 409492"/>
                <a:gd name="connsiteY2" fmla="*/ 0 h 854765"/>
                <a:gd name="connsiteX3" fmla="*/ 307119 w 409492"/>
                <a:gd name="connsiteY3" fmla="*/ 102373 h 854765"/>
                <a:gd name="connsiteX4" fmla="*/ 0 w 409492"/>
                <a:gd name="connsiteY4" fmla="*/ 102373 h 854765"/>
                <a:gd name="connsiteX0" fmla="*/ 0 w 409492"/>
                <a:gd name="connsiteY0" fmla="*/ 102373 h 854765"/>
                <a:gd name="connsiteX1" fmla="*/ 177911 w 409492"/>
                <a:gd name="connsiteY1" fmla="*/ 0 h 854765"/>
                <a:gd name="connsiteX2" fmla="*/ 409492 w 409492"/>
                <a:gd name="connsiteY2" fmla="*/ 0 h 854765"/>
                <a:gd name="connsiteX3" fmla="*/ 409492 w 409492"/>
                <a:gd name="connsiteY3" fmla="*/ 752392 h 854765"/>
                <a:gd name="connsiteX4" fmla="*/ 307119 w 409492"/>
                <a:gd name="connsiteY4" fmla="*/ 854765 h 854765"/>
                <a:gd name="connsiteX5" fmla="*/ 0 w 409492"/>
                <a:gd name="connsiteY5" fmla="*/ 854765 h 854765"/>
                <a:gd name="connsiteX6" fmla="*/ 0 w 409492"/>
                <a:gd name="connsiteY6" fmla="*/ 102373 h 854765"/>
                <a:gd name="connsiteX7" fmla="*/ 0 w 409492"/>
                <a:gd name="connsiteY7" fmla="*/ 102373 h 854765"/>
                <a:gd name="connsiteX8" fmla="*/ 307119 w 409492"/>
                <a:gd name="connsiteY8" fmla="*/ 102373 h 854765"/>
                <a:gd name="connsiteX9" fmla="*/ 409492 w 409492"/>
                <a:gd name="connsiteY9" fmla="*/ 0 h 854765"/>
                <a:gd name="connsiteX10" fmla="*/ 307119 w 409492"/>
                <a:gd name="connsiteY10" fmla="*/ 102373 h 854765"/>
                <a:gd name="connsiteX11" fmla="*/ 307119 w 409492"/>
                <a:gd name="connsiteY11" fmla="*/ 854765 h 854765"/>
                <a:gd name="connsiteX0" fmla="*/ 0 w 409492"/>
                <a:gd name="connsiteY0" fmla="*/ 102373 h 854765"/>
                <a:gd name="connsiteX1" fmla="*/ 307119 w 409492"/>
                <a:gd name="connsiteY1" fmla="*/ 102373 h 854765"/>
                <a:gd name="connsiteX2" fmla="*/ 307119 w 409492"/>
                <a:gd name="connsiteY2" fmla="*/ 854765 h 854765"/>
                <a:gd name="connsiteX3" fmla="*/ 0 w 409492"/>
                <a:gd name="connsiteY3" fmla="*/ 854765 h 854765"/>
                <a:gd name="connsiteX4" fmla="*/ 0 w 409492"/>
                <a:gd name="connsiteY4" fmla="*/ 102373 h 854765"/>
                <a:gd name="connsiteX0" fmla="*/ 307119 w 409492"/>
                <a:gd name="connsiteY0" fmla="*/ 102373 h 854765"/>
                <a:gd name="connsiteX1" fmla="*/ 409492 w 409492"/>
                <a:gd name="connsiteY1" fmla="*/ 0 h 854765"/>
                <a:gd name="connsiteX2" fmla="*/ 409492 w 409492"/>
                <a:gd name="connsiteY2" fmla="*/ 752392 h 854765"/>
                <a:gd name="connsiteX3" fmla="*/ 307119 w 409492"/>
                <a:gd name="connsiteY3" fmla="*/ 854765 h 854765"/>
                <a:gd name="connsiteX4" fmla="*/ 307119 w 409492"/>
                <a:gd name="connsiteY4" fmla="*/ 102373 h 854765"/>
                <a:gd name="connsiteX0" fmla="*/ 0 w 409492"/>
                <a:gd name="connsiteY0" fmla="*/ 102373 h 854765"/>
                <a:gd name="connsiteX1" fmla="*/ 201764 w 409492"/>
                <a:gd name="connsiteY1" fmla="*/ 0 h 854765"/>
                <a:gd name="connsiteX2" fmla="*/ 409492 w 409492"/>
                <a:gd name="connsiteY2" fmla="*/ 0 h 854765"/>
                <a:gd name="connsiteX3" fmla="*/ 307119 w 409492"/>
                <a:gd name="connsiteY3" fmla="*/ 102373 h 854765"/>
                <a:gd name="connsiteX4" fmla="*/ 0 w 409492"/>
                <a:gd name="connsiteY4" fmla="*/ 102373 h 854765"/>
                <a:gd name="connsiteX0" fmla="*/ 0 w 409492"/>
                <a:gd name="connsiteY0" fmla="*/ 102373 h 854765"/>
                <a:gd name="connsiteX1" fmla="*/ 177911 w 409492"/>
                <a:gd name="connsiteY1" fmla="*/ 0 h 854765"/>
                <a:gd name="connsiteX2" fmla="*/ 409492 w 409492"/>
                <a:gd name="connsiteY2" fmla="*/ 0 h 854765"/>
                <a:gd name="connsiteX3" fmla="*/ 409492 w 409492"/>
                <a:gd name="connsiteY3" fmla="*/ 752392 h 854765"/>
                <a:gd name="connsiteX4" fmla="*/ 307119 w 409492"/>
                <a:gd name="connsiteY4" fmla="*/ 854765 h 854765"/>
                <a:gd name="connsiteX5" fmla="*/ 0 w 409492"/>
                <a:gd name="connsiteY5" fmla="*/ 854765 h 854765"/>
                <a:gd name="connsiteX6" fmla="*/ 0 w 409492"/>
                <a:gd name="connsiteY6" fmla="*/ 102373 h 854765"/>
                <a:gd name="connsiteX7" fmla="*/ 0 w 409492"/>
                <a:gd name="connsiteY7" fmla="*/ 102373 h 854765"/>
                <a:gd name="connsiteX8" fmla="*/ 307119 w 409492"/>
                <a:gd name="connsiteY8" fmla="*/ 102373 h 854765"/>
                <a:gd name="connsiteX9" fmla="*/ 409492 w 409492"/>
                <a:gd name="connsiteY9" fmla="*/ 0 h 854765"/>
                <a:gd name="connsiteX10" fmla="*/ 307119 w 409492"/>
                <a:gd name="connsiteY10" fmla="*/ 102373 h 854765"/>
                <a:gd name="connsiteX11" fmla="*/ 307119 w 409492"/>
                <a:gd name="connsiteY11" fmla="*/ 854765 h 854765"/>
                <a:gd name="connsiteX0" fmla="*/ 1 w 409493"/>
                <a:gd name="connsiteY0" fmla="*/ 102373 h 854765"/>
                <a:gd name="connsiteX1" fmla="*/ 307120 w 409493"/>
                <a:gd name="connsiteY1" fmla="*/ 102373 h 854765"/>
                <a:gd name="connsiteX2" fmla="*/ 307120 w 409493"/>
                <a:gd name="connsiteY2" fmla="*/ 854765 h 854765"/>
                <a:gd name="connsiteX3" fmla="*/ 1 w 409493"/>
                <a:gd name="connsiteY3" fmla="*/ 854765 h 854765"/>
                <a:gd name="connsiteX4" fmla="*/ 1 w 409493"/>
                <a:gd name="connsiteY4" fmla="*/ 102373 h 854765"/>
                <a:gd name="connsiteX0" fmla="*/ 307120 w 409493"/>
                <a:gd name="connsiteY0" fmla="*/ 102373 h 854765"/>
                <a:gd name="connsiteX1" fmla="*/ 409493 w 409493"/>
                <a:gd name="connsiteY1" fmla="*/ 0 h 854765"/>
                <a:gd name="connsiteX2" fmla="*/ 409493 w 409493"/>
                <a:gd name="connsiteY2" fmla="*/ 752392 h 854765"/>
                <a:gd name="connsiteX3" fmla="*/ 307120 w 409493"/>
                <a:gd name="connsiteY3" fmla="*/ 854765 h 854765"/>
                <a:gd name="connsiteX4" fmla="*/ 307120 w 409493"/>
                <a:gd name="connsiteY4" fmla="*/ 102373 h 854765"/>
                <a:gd name="connsiteX0" fmla="*/ 1 w 409493"/>
                <a:gd name="connsiteY0" fmla="*/ 102373 h 854765"/>
                <a:gd name="connsiteX1" fmla="*/ 201765 w 409493"/>
                <a:gd name="connsiteY1" fmla="*/ 0 h 854765"/>
                <a:gd name="connsiteX2" fmla="*/ 409493 w 409493"/>
                <a:gd name="connsiteY2" fmla="*/ 0 h 854765"/>
                <a:gd name="connsiteX3" fmla="*/ 307120 w 409493"/>
                <a:gd name="connsiteY3" fmla="*/ 102373 h 854765"/>
                <a:gd name="connsiteX4" fmla="*/ 1 w 409493"/>
                <a:gd name="connsiteY4" fmla="*/ 102373 h 854765"/>
                <a:gd name="connsiteX0" fmla="*/ 1 w 409493"/>
                <a:gd name="connsiteY0" fmla="*/ 102373 h 854765"/>
                <a:gd name="connsiteX1" fmla="*/ 177912 w 409493"/>
                <a:gd name="connsiteY1" fmla="*/ 0 h 854765"/>
                <a:gd name="connsiteX2" fmla="*/ 409493 w 409493"/>
                <a:gd name="connsiteY2" fmla="*/ 0 h 854765"/>
                <a:gd name="connsiteX3" fmla="*/ 409493 w 409493"/>
                <a:gd name="connsiteY3" fmla="*/ 752392 h 854765"/>
                <a:gd name="connsiteX4" fmla="*/ 307120 w 409493"/>
                <a:gd name="connsiteY4" fmla="*/ 854765 h 854765"/>
                <a:gd name="connsiteX5" fmla="*/ 1 w 409493"/>
                <a:gd name="connsiteY5" fmla="*/ 854765 h 854765"/>
                <a:gd name="connsiteX6" fmla="*/ 0 w 409493"/>
                <a:gd name="connsiteY6" fmla="*/ 850790 h 854765"/>
                <a:gd name="connsiteX7" fmla="*/ 1 w 409493"/>
                <a:gd name="connsiteY7" fmla="*/ 102373 h 854765"/>
                <a:gd name="connsiteX8" fmla="*/ 1 w 409493"/>
                <a:gd name="connsiteY8" fmla="*/ 102373 h 854765"/>
                <a:gd name="connsiteX9" fmla="*/ 307120 w 409493"/>
                <a:gd name="connsiteY9" fmla="*/ 102373 h 854765"/>
                <a:gd name="connsiteX10" fmla="*/ 409493 w 409493"/>
                <a:gd name="connsiteY10" fmla="*/ 0 h 854765"/>
                <a:gd name="connsiteX11" fmla="*/ 307120 w 409493"/>
                <a:gd name="connsiteY11" fmla="*/ 102373 h 854765"/>
                <a:gd name="connsiteX12" fmla="*/ 307120 w 409493"/>
                <a:gd name="connsiteY12" fmla="*/ 854765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9493" h="854765" stroke="0" extrusionOk="0">
                  <a:moveTo>
                    <a:pt x="1" y="102373"/>
                  </a:moveTo>
                  <a:lnTo>
                    <a:pt x="307120" y="102373"/>
                  </a:lnTo>
                  <a:lnTo>
                    <a:pt x="307120" y="854765"/>
                  </a:lnTo>
                  <a:lnTo>
                    <a:pt x="1" y="854765"/>
                  </a:lnTo>
                  <a:lnTo>
                    <a:pt x="1" y="102373"/>
                  </a:lnTo>
                  <a:close/>
                </a:path>
                <a:path w="409493" h="854765" fill="darkenLess" stroke="0" extrusionOk="0">
                  <a:moveTo>
                    <a:pt x="307120" y="102373"/>
                  </a:moveTo>
                  <a:lnTo>
                    <a:pt x="409493" y="0"/>
                  </a:lnTo>
                  <a:lnTo>
                    <a:pt x="409493" y="752392"/>
                  </a:lnTo>
                  <a:lnTo>
                    <a:pt x="307120" y="854765"/>
                  </a:lnTo>
                  <a:lnTo>
                    <a:pt x="307120" y="102373"/>
                  </a:lnTo>
                  <a:close/>
                </a:path>
                <a:path w="409493" h="854765" fill="lightenLess" stroke="0" extrusionOk="0">
                  <a:moveTo>
                    <a:pt x="1" y="102373"/>
                  </a:moveTo>
                  <a:lnTo>
                    <a:pt x="201765" y="0"/>
                  </a:lnTo>
                  <a:lnTo>
                    <a:pt x="409493" y="0"/>
                  </a:lnTo>
                  <a:lnTo>
                    <a:pt x="307120" y="102373"/>
                  </a:lnTo>
                  <a:lnTo>
                    <a:pt x="1" y="102373"/>
                  </a:lnTo>
                  <a:close/>
                </a:path>
                <a:path w="409493" h="854765" fill="none" extrusionOk="0">
                  <a:moveTo>
                    <a:pt x="1" y="102373"/>
                  </a:moveTo>
                  <a:lnTo>
                    <a:pt x="177912" y="0"/>
                  </a:lnTo>
                  <a:lnTo>
                    <a:pt x="409493" y="0"/>
                  </a:lnTo>
                  <a:lnTo>
                    <a:pt x="409493" y="752392"/>
                  </a:lnTo>
                  <a:lnTo>
                    <a:pt x="307120" y="854765"/>
                  </a:lnTo>
                  <a:lnTo>
                    <a:pt x="1" y="854765"/>
                  </a:lnTo>
                  <a:cubicBezTo>
                    <a:pt x="1" y="853440"/>
                    <a:pt x="0" y="852115"/>
                    <a:pt x="0" y="850790"/>
                  </a:cubicBezTo>
                  <a:cubicBezTo>
                    <a:pt x="0" y="601318"/>
                    <a:pt x="1" y="351845"/>
                    <a:pt x="1" y="102373"/>
                  </a:cubicBezTo>
                  <a:close/>
                  <a:moveTo>
                    <a:pt x="1" y="102373"/>
                  </a:moveTo>
                  <a:lnTo>
                    <a:pt x="307120" y="102373"/>
                  </a:lnTo>
                  <a:lnTo>
                    <a:pt x="409493" y="0"/>
                  </a:lnTo>
                  <a:moveTo>
                    <a:pt x="307120" y="102373"/>
                  </a:moveTo>
                  <a:lnTo>
                    <a:pt x="307120" y="854765"/>
                  </a:lnTo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рямоугольник 225"/>
            <p:cNvSpPr/>
            <p:nvPr/>
          </p:nvSpPr>
          <p:spPr>
            <a:xfrm>
              <a:off x="5128591" y="1753264"/>
              <a:ext cx="190832" cy="556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5128591" y="2210705"/>
              <a:ext cx="190832" cy="21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019243" y="1968854"/>
              <a:ext cx="4228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505E71"/>
                  </a:solidFill>
                </a:rPr>
                <a:t>VM</a:t>
              </a:r>
              <a:endParaRPr lang="ru-RU" sz="1000" b="1" dirty="0" smtClean="0">
                <a:solidFill>
                  <a:srgbClr val="505E71"/>
                </a:solidFill>
              </a:endParaRPr>
            </a:p>
          </p:txBody>
        </p:sp>
        <p:sp>
          <p:nvSpPr>
            <p:cNvPr id="229" name="Прямоугольник 228"/>
            <p:cNvSpPr/>
            <p:nvPr/>
          </p:nvSpPr>
          <p:spPr>
            <a:xfrm>
              <a:off x="5128591" y="1836663"/>
              <a:ext cx="190832" cy="5565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28591" y="1921790"/>
              <a:ext cx="82800" cy="21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236623" y="1921790"/>
              <a:ext cx="82800" cy="21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44"/>
          <p:cNvGrpSpPr/>
          <p:nvPr/>
        </p:nvGrpSpPr>
        <p:grpSpPr>
          <a:xfrm>
            <a:off x="3702051" y="2878329"/>
            <a:ext cx="554680" cy="707666"/>
            <a:chOff x="5353051" y="4798145"/>
            <a:chExt cx="554680" cy="707666"/>
          </a:xfrm>
        </p:grpSpPr>
        <p:grpSp>
          <p:nvGrpSpPr>
            <p:cNvPr id="6" name="Группа 243"/>
            <p:cNvGrpSpPr/>
            <p:nvPr/>
          </p:nvGrpSpPr>
          <p:grpSpPr>
            <a:xfrm flipH="1">
              <a:off x="5353051" y="4798145"/>
              <a:ext cx="551400" cy="707666"/>
              <a:chOff x="5593300" y="4798145"/>
              <a:chExt cx="409493" cy="707666"/>
            </a:xfrm>
          </p:grpSpPr>
          <p:sp>
            <p:nvSpPr>
              <p:cNvPr id="237" name="Полилиния 236"/>
              <p:cNvSpPr/>
              <p:nvPr/>
            </p:nvSpPr>
            <p:spPr>
              <a:xfrm>
                <a:off x="5593300" y="4798145"/>
                <a:ext cx="409493" cy="707666"/>
              </a:xfrm>
              <a:custGeom>
                <a:avLst/>
                <a:gdLst>
                  <a:gd name="connsiteX0" fmla="*/ 0 w 409492"/>
                  <a:gd name="connsiteY0" fmla="*/ 102373 h 854765"/>
                  <a:gd name="connsiteX1" fmla="*/ 307119 w 409492"/>
                  <a:gd name="connsiteY1" fmla="*/ 102373 h 854765"/>
                  <a:gd name="connsiteX2" fmla="*/ 307119 w 409492"/>
                  <a:gd name="connsiteY2" fmla="*/ 854765 h 854765"/>
                  <a:gd name="connsiteX3" fmla="*/ 0 w 409492"/>
                  <a:gd name="connsiteY3" fmla="*/ 854765 h 854765"/>
                  <a:gd name="connsiteX4" fmla="*/ 0 w 409492"/>
                  <a:gd name="connsiteY4" fmla="*/ 102373 h 854765"/>
                  <a:gd name="connsiteX0" fmla="*/ 307119 w 409492"/>
                  <a:gd name="connsiteY0" fmla="*/ 102373 h 854765"/>
                  <a:gd name="connsiteX1" fmla="*/ 409492 w 409492"/>
                  <a:gd name="connsiteY1" fmla="*/ 0 h 854765"/>
                  <a:gd name="connsiteX2" fmla="*/ 409492 w 409492"/>
                  <a:gd name="connsiteY2" fmla="*/ 752392 h 854765"/>
                  <a:gd name="connsiteX3" fmla="*/ 307119 w 409492"/>
                  <a:gd name="connsiteY3" fmla="*/ 854765 h 854765"/>
                  <a:gd name="connsiteX4" fmla="*/ 307119 w 409492"/>
                  <a:gd name="connsiteY4" fmla="*/ 102373 h 854765"/>
                  <a:gd name="connsiteX0" fmla="*/ 0 w 409492"/>
                  <a:gd name="connsiteY0" fmla="*/ 102373 h 854765"/>
                  <a:gd name="connsiteX1" fmla="*/ 102373 w 409492"/>
                  <a:gd name="connsiteY1" fmla="*/ 0 h 854765"/>
                  <a:gd name="connsiteX2" fmla="*/ 409492 w 409492"/>
                  <a:gd name="connsiteY2" fmla="*/ 0 h 854765"/>
                  <a:gd name="connsiteX3" fmla="*/ 307119 w 409492"/>
                  <a:gd name="connsiteY3" fmla="*/ 102373 h 854765"/>
                  <a:gd name="connsiteX4" fmla="*/ 0 w 409492"/>
                  <a:gd name="connsiteY4" fmla="*/ 102373 h 854765"/>
                  <a:gd name="connsiteX0" fmla="*/ 0 w 409492"/>
                  <a:gd name="connsiteY0" fmla="*/ 102373 h 854765"/>
                  <a:gd name="connsiteX1" fmla="*/ 102373 w 409492"/>
                  <a:gd name="connsiteY1" fmla="*/ 0 h 854765"/>
                  <a:gd name="connsiteX2" fmla="*/ 409492 w 409492"/>
                  <a:gd name="connsiteY2" fmla="*/ 0 h 854765"/>
                  <a:gd name="connsiteX3" fmla="*/ 409492 w 409492"/>
                  <a:gd name="connsiteY3" fmla="*/ 752392 h 854765"/>
                  <a:gd name="connsiteX4" fmla="*/ 307119 w 409492"/>
                  <a:gd name="connsiteY4" fmla="*/ 854765 h 854765"/>
                  <a:gd name="connsiteX5" fmla="*/ 0 w 409492"/>
                  <a:gd name="connsiteY5" fmla="*/ 854765 h 854765"/>
                  <a:gd name="connsiteX6" fmla="*/ 0 w 409492"/>
                  <a:gd name="connsiteY6" fmla="*/ 102373 h 854765"/>
                  <a:gd name="connsiteX7" fmla="*/ 0 w 409492"/>
                  <a:gd name="connsiteY7" fmla="*/ 102373 h 854765"/>
                  <a:gd name="connsiteX8" fmla="*/ 307119 w 409492"/>
                  <a:gd name="connsiteY8" fmla="*/ 102373 h 854765"/>
                  <a:gd name="connsiteX9" fmla="*/ 409492 w 409492"/>
                  <a:gd name="connsiteY9" fmla="*/ 0 h 854765"/>
                  <a:gd name="connsiteX10" fmla="*/ 307119 w 409492"/>
                  <a:gd name="connsiteY10" fmla="*/ 102373 h 854765"/>
                  <a:gd name="connsiteX11" fmla="*/ 307119 w 409492"/>
                  <a:gd name="connsiteY11" fmla="*/ 854765 h 854765"/>
                  <a:gd name="connsiteX0" fmla="*/ 0 w 409492"/>
                  <a:gd name="connsiteY0" fmla="*/ 102373 h 854765"/>
                  <a:gd name="connsiteX1" fmla="*/ 307119 w 409492"/>
                  <a:gd name="connsiteY1" fmla="*/ 102373 h 854765"/>
                  <a:gd name="connsiteX2" fmla="*/ 307119 w 409492"/>
                  <a:gd name="connsiteY2" fmla="*/ 854765 h 854765"/>
                  <a:gd name="connsiteX3" fmla="*/ 0 w 409492"/>
                  <a:gd name="connsiteY3" fmla="*/ 854765 h 854765"/>
                  <a:gd name="connsiteX4" fmla="*/ 0 w 409492"/>
                  <a:gd name="connsiteY4" fmla="*/ 102373 h 854765"/>
                  <a:gd name="connsiteX0" fmla="*/ 307119 w 409492"/>
                  <a:gd name="connsiteY0" fmla="*/ 102373 h 854765"/>
                  <a:gd name="connsiteX1" fmla="*/ 409492 w 409492"/>
                  <a:gd name="connsiteY1" fmla="*/ 0 h 854765"/>
                  <a:gd name="connsiteX2" fmla="*/ 409492 w 409492"/>
                  <a:gd name="connsiteY2" fmla="*/ 752392 h 854765"/>
                  <a:gd name="connsiteX3" fmla="*/ 307119 w 409492"/>
                  <a:gd name="connsiteY3" fmla="*/ 854765 h 854765"/>
                  <a:gd name="connsiteX4" fmla="*/ 307119 w 409492"/>
                  <a:gd name="connsiteY4" fmla="*/ 102373 h 854765"/>
                  <a:gd name="connsiteX0" fmla="*/ 0 w 409492"/>
                  <a:gd name="connsiteY0" fmla="*/ 102373 h 854765"/>
                  <a:gd name="connsiteX1" fmla="*/ 102373 w 409492"/>
                  <a:gd name="connsiteY1" fmla="*/ 0 h 854765"/>
                  <a:gd name="connsiteX2" fmla="*/ 409492 w 409492"/>
                  <a:gd name="connsiteY2" fmla="*/ 0 h 854765"/>
                  <a:gd name="connsiteX3" fmla="*/ 307119 w 409492"/>
                  <a:gd name="connsiteY3" fmla="*/ 102373 h 854765"/>
                  <a:gd name="connsiteX4" fmla="*/ 0 w 409492"/>
                  <a:gd name="connsiteY4" fmla="*/ 102373 h 854765"/>
                  <a:gd name="connsiteX0" fmla="*/ 0 w 409492"/>
                  <a:gd name="connsiteY0" fmla="*/ 102373 h 854765"/>
                  <a:gd name="connsiteX1" fmla="*/ 177911 w 409492"/>
                  <a:gd name="connsiteY1" fmla="*/ 0 h 854765"/>
                  <a:gd name="connsiteX2" fmla="*/ 409492 w 409492"/>
                  <a:gd name="connsiteY2" fmla="*/ 0 h 854765"/>
                  <a:gd name="connsiteX3" fmla="*/ 409492 w 409492"/>
                  <a:gd name="connsiteY3" fmla="*/ 752392 h 854765"/>
                  <a:gd name="connsiteX4" fmla="*/ 307119 w 409492"/>
                  <a:gd name="connsiteY4" fmla="*/ 854765 h 854765"/>
                  <a:gd name="connsiteX5" fmla="*/ 0 w 409492"/>
                  <a:gd name="connsiteY5" fmla="*/ 854765 h 854765"/>
                  <a:gd name="connsiteX6" fmla="*/ 0 w 409492"/>
                  <a:gd name="connsiteY6" fmla="*/ 102373 h 854765"/>
                  <a:gd name="connsiteX7" fmla="*/ 0 w 409492"/>
                  <a:gd name="connsiteY7" fmla="*/ 102373 h 854765"/>
                  <a:gd name="connsiteX8" fmla="*/ 307119 w 409492"/>
                  <a:gd name="connsiteY8" fmla="*/ 102373 h 854765"/>
                  <a:gd name="connsiteX9" fmla="*/ 409492 w 409492"/>
                  <a:gd name="connsiteY9" fmla="*/ 0 h 854765"/>
                  <a:gd name="connsiteX10" fmla="*/ 307119 w 409492"/>
                  <a:gd name="connsiteY10" fmla="*/ 102373 h 854765"/>
                  <a:gd name="connsiteX11" fmla="*/ 307119 w 409492"/>
                  <a:gd name="connsiteY11" fmla="*/ 854765 h 854765"/>
                  <a:gd name="connsiteX0" fmla="*/ 0 w 409492"/>
                  <a:gd name="connsiteY0" fmla="*/ 102373 h 854765"/>
                  <a:gd name="connsiteX1" fmla="*/ 307119 w 409492"/>
                  <a:gd name="connsiteY1" fmla="*/ 102373 h 854765"/>
                  <a:gd name="connsiteX2" fmla="*/ 307119 w 409492"/>
                  <a:gd name="connsiteY2" fmla="*/ 854765 h 854765"/>
                  <a:gd name="connsiteX3" fmla="*/ 0 w 409492"/>
                  <a:gd name="connsiteY3" fmla="*/ 854765 h 854765"/>
                  <a:gd name="connsiteX4" fmla="*/ 0 w 409492"/>
                  <a:gd name="connsiteY4" fmla="*/ 102373 h 854765"/>
                  <a:gd name="connsiteX0" fmla="*/ 307119 w 409492"/>
                  <a:gd name="connsiteY0" fmla="*/ 102373 h 854765"/>
                  <a:gd name="connsiteX1" fmla="*/ 409492 w 409492"/>
                  <a:gd name="connsiteY1" fmla="*/ 0 h 854765"/>
                  <a:gd name="connsiteX2" fmla="*/ 409492 w 409492"/>
                  <a:gd name="connsiteY2" fmla="*/ 752392 h 854765"/>
                  <a:gd name="connsiteX3" fmla="*/ 307119 w 409492"/>
                  <a:gd name="connsiteY3" fmla="*/ 854765 h 854765"/>
                  <a:gd name="connsiteX4" fmla="*/ 307119 w 409492"/>
                  <a:gd name="connsiteY4" fmla="*/ 102373 h 854765"/>
                  <a:gd name="connsiteX0" fmla="*/ 0 w 409492"/>
                  <a:gd name="connsiteY0" fmla="*/ 102373 h 854765"/>
                  <a:gd name="connsiteX1" fmla="*/ 201764 w 409492"/>
                  <a:gd name="connsiteY1" fmla="*/ 0 h 854765"/>
                  <a:gd name="connsiteX2" fmla="*/ 409492 w 409492"/>
                  <a:gd name="connsiteY2" fmla="*/ 0 h 854765"/>
                  <a:gd name="connsiteX3" fmla="*/ 307119 w 409492"/>
                  <a:gd name="connsiteY3" fmla="*/ 102373 h 854765"/>
                  <a:gd name="connsiteX4" fmla="*/ 0 w 409492"/>
                  <a:gd name="connsiteY4" fmla="*/ 102373 h 854765"/>
                  <a:gd name="connsiteX0" fmla="*/ 0 w 409492"/>
                  <a:gd name="connsiteY0" fmla="*/ 102373 h 854765"/>
                  <a:gd name="connsiteX1" fmla="*/ 177911 w 409492"/>
                  <a:gd name="connsiteY1" fmla="*/ 0 h 854765"/>
                  <a:gd name="connsiteX2" fmla="*/ 409492 w 409492"/>
                  <a:gd name="connsiteY2" fmla="*/ 0 h 854765"/>
                  <a:gd name="connsiteX3" fmla="*/ 409492 w 409492"/>
                  <a:gd name="connsiteY3" fmla="*/ 752392 h 854765"/>
                  <a:gd name="connsiteX4" fmla="*/ 307119 w 409492"/>
                  <a:gd name="connsiteY4" fmla="*/ 854765 h 854765"/>
                  <a:gd name="connsiteX5" fmla="*/ 0 w 409492"/>
                  <a:gd name="connsiteY5" fmla="*/ 854765 h 854765"/>
                  <a:gd name="connsiteX6" fmla="*/ 0 w 409492"/>
                  <a:gd name="connsiteY6" fmla="*/ 102373 h 854765"/>
                  <a:gd name="connsiteX7" fmla="*/ 0 w 409492"/>
                  <a:gd name="connsiteY7" fmla="*/ 102373 h 854765"/>
                  <a:gd name="connsiteX8" fmla="*/ 307119 w 409492"/>
                  <a:gd name="connsiteY8" fmla="*/ 102373 h 854765"/>
                  <a:gd name="connsiteX9" fmla="*/ 409492 w 409492"/>
                  <a:gd name="connsiteY9" fmla="*/ 0 h 854765"/>
                  <a:gd name="connsiteX10" fmla="*/ 307119 w 409492"/>
                  <a:gd name="connsiteY10" fmla="*/ 102373 h 854765"/>
                  <a:gd name="connsiteX11" fmla="*/ 307119 w 409492"/>
                  <a:gd name="connsiteY11" fmla="*/ 854765 h 854765"/>
                  <a:gd name="connsiteX0" fmla="*/ 1 w 409493"/>
                  <a:gd name="connsiteY0" fmla="*/ 102373 h 854765"/>
                  <a:gd name="connsiteX1" fmla="*/ 307120 w 409493"/>
                  <a:gd name="connsiteY1" fmla="*/ 102373 h 854765"/>
                  <a:gd name="connsiteX2" fmla="*/ 307120 w 409493"/>
                  <a:gd name="connsiteY2" fmla="*/ 854765 h 854765"/>
                  <a:gd name="connsiteX3" fmla="*/ 1 w 409493"/>
                  <a:gd name="connsiteY3" fmla="*/ 854765 h 854765"/>
                  <a:gd name="connsiteX4" fmla="*/ 1 w 409493"/>
                  <a:gd name="connsiteY4" fmla="*/ 102373 h 854765"/>
                  <a:gd name="connsiteX0" fmla="*/ 307120 w 409493"/>
                  <a:gd name="connsiteY0" fmla="*/ 102373 h 854765"/>
                  <a:gd name="connsiteX1" fmla="*/ 409493 w 409493"/>
                  <a:gd name="connsiteY1" fmla="*/ 0 h 854765"/>
                  <a:gd name="connsiteX2" fmla="*/ 409493 w 409493"/>
                  <a:gd name="connsiteY2" fmla="*/ 752392 h 854765"/>
                  <a:gd name="connsiteX3" fmla="*/ 307120 w 409493"/>
                  <a:gd name="connsiteY3" fmla="*/ 854765 h 854765"/>
                  <a:gd name="connsiteX4" fmla="*/ 307120 w 409493"/>
                  <a:gd name="connsiteY4" fmla="*/ 102373 h 854765"/>
                  <a:gd name="connsiteX0" fmla="*/ 1 w 409493"/>
                  <a:gd name="connsiteY0" fmla="*/ 102373 h 854765"/>
                  <a:gd name="connsiteX1" fmla="*/ 201765 w 409493"/>
                  <a:gd name="connsiteY1" fmla="*/ 0 h 854765"/>
                  <a:gd name="connsiteX2" fmla="*/ 409493 w 409493"/>
                  <a:gd name="connsiteY2" fmla="*/ 0 h 854765"/>
                  <a:gd name="connsiteX3" fmla="*/ 307120 w 409493"/>
                  <a:gd name="connsiteY3" fmla="*/ 102373 h 854765"/>
                  <a:gd name="connsiteX4" fmla="*/ 1 w 409493"/>
                  <a:gd name="connsiteY4" fmla="*/ 102373 h 854765"/>
                  <a:gd name="connsiteX0" fmla="*/ 1 w 409493"/>
                  <a:gd name="connsiteY0" fmla="*/ 102373 h 854765"/>
                  <a:gd name="connsiteX1" fmla="*/ 177912 w 409493"/>
                  <a:gd name="connsiteY1" fmla="*/ 0 h 854765"/>
                  <a:gd name="connsiteX2" fmla="*/ 409493 w 409493"/>
                  <a:gd name="connsiteY2" fmla="*/ 0 h 854765"/>
                  <a:gd name="connsiteX3" fmla="*/ 409493 w 409493"/>
                  <a:gd name="connsiteY3" fmla="*/ 752392 h 854765"/>
                  <a:gd name="connsiteX4" fmla="*/ 307120 w 409493"/>
                  <a:gd name="connsiteY4" fmla="*/ 854765 h 854765"/>
                  <a:gd name="connsiteX5" fmla="*/ 1 w 409493"/>
                  <a:gd name="connsiteY5" fmla="*/ 854765 h 854765"/>
                  <a:gd name="connsiteX6" fmla="*/ 0 w 409493"/>
                  <a:gd name="connsiteY6" fmla="*/ 850790 h 854765"/>
                  <a:gd name="connsiteX7" fmla="*/ 1 w 409493"/>
                  <a:gd name="connsiteY7" fmla="*/ 102373 h 854765"/>
                  <a:gd name="connsiteX8" fmla="*/ 1 w 409493"/>
                  <a:gd name="connsiteY8" fmla="*/ 102373 h 854765"/>
                  <a:gd name="connsiteX9" fmla="*/ 307120 w 409493"/>
                  <a:gd name="connsiteY9" fmla="*/ 102373 h 854765"/>
                  <a:gd name="connsiteX10" fmla="*/ 409493 w 409493"/>
                  <a:gd name="connsiteY10" fmla="*/ 0 h 854765"/>
                  <a:gd name="connsiteX11" fmla="*/ 307120 w 409493"/>
                  <a:gd name="connsiteY11" fmla="*/ 102373 h 854765"/>
                  <a:gd name="connsiteX12" fmla="*/ 307120 w 409493"/>
                  <a:gd name="connsiteY12" fmla="*/ 854765 h 85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9493" h="854765" stroke="0" extrusionOk="0">
                    <a:moveTo>
                      <a:pt x="1" y="102373"/>
                    </a:moveTo>
                    <a:lnTo>
                      <a:pt x="307120" y="102373"/>
                    </a:lnTo>
                    <a:lnTo>
                      <a:pt x="307120" y="854765"/>
                    </a:lnTo>
                    <a:lnTo>
                      <a:pt x="1" y="854765"/>
                    </a:lnTo>
                    <a:lnTo>
                      <a:pt x="1" y="102373"/>
                    </a:lnTo>
                    <a:close/>
                  </a:path>
                  <a:path w="409493" h="854765" fill="darkenLess" stroke="0" extrusionOk="0">
                    <a:moveTo>
                      <a:pt x="307120" y="102373"/>
                    </a:moveTo>
                    <a:lnTo>
                      <a:pt x="409493" y="0"/>
                    </a:lnTo>
                    <a:lnTo>
                      <a:pt x="409493" y="752392"/>
                    </a:lnTo>
                    <a:lnTo>
                      <a:pt x="307120" y="854765"/>
                    </a:lnTo>
                    <a:lnTo>
                      <a:pt x="307120" y="102373"/>
                    </a:lnTo>
                    <a:close/>
                  </a:path>
                  <a:path w="409493" h="854765" fill="lightenLess" stroke="0" extrusionOk="0">
                    <a:moveTo>
                      <a:pt x="1" y="102373"/>
                    </a:moveTo>
                    <a:lnTo>
                      <a:pt x="201765" y="0"/>
                    </a:lnTo>
                    <a:lnTo>
                      <a:pt x="409493" y="0"/>
                    </a:lnTo>
                    <a:lnTo>
                      <a:pt x="307120" y="102373"/>
                    </a:lnTo>
                    <a:lnTo>
                      <a:pt x="1" y="102373"/>
                    </a:lnTo>
                    <a:close/>
                  </a:path>
                  <a:path w="409493" h="854765" fill="none" extrusionOk="0">
                    <a:moveTo>
                      <a:pt x="1" y="102373"/>
                    </a:moveTo>
                    <a:lnTo>
                      <a:pt x="177912" y="0"/>
                    </a:lnTo>
                    <a:lnTo>
                      <a:pt x="409493" y="0"/>
                    </a:lnTo>
                    <a:lnTo>
                      <a:pt x="409493" y="752392"/>
                    </a:lnTo>
                    <a:lnTo>
                      <a:pt x="307120" y="854765"/>
                    </a:lnTo>
                    <a:lnTo>
                      <a:pt x="1" y="854765"/>
                    </a:lnTo>
                    <a:cubicBezTo>
                      <a:pt x="1" y="853440"/>
                      <a:pt x="0" y="852115"/>
                      <a:pt x="0" y="850790"/>
                    </a:cubicBezTo>
                    <a:cubicBezTo>
                      <a:pt x="0" y="601318"/>
                      <a:pt x="1" y="351845"/>
                      <a:pt x="1" y="102373"/>
                    </a:cubicBezTo>
                    <a:close/>
                    <a:moveTo>
                      <a:pt x="1" y="102373"/>
                    </a:moveTo>
                    <a:lnTo>
                      <a:pt x="307120" y="102373"/>
                    </a:lnTo>
                    <a:lnTo>
                      <a:pt x="409493" y="0"/>
                    </a:lnTo>
                    <a:moveTo>
                      <a:pt x="307120" y="102373"/>
                    </a:moveTo>
                    <a:lnTo>
                      <a:pt x="307120" y="854765"/>
                    </a:ln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Прямоугольник 237"/>
              <p:cNvSpPr/>
              <p:nvPr/>
            </p:nvSpPr>
            <p:spPr>
              <a:xfrm>
                <a:off x="5644983" y="4973076"/>
                <a:ext cx="190832" cy="5565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Прямоугольник 238"/>
              <p:cNvSpPr/>
              <p:nvPr/>
            </p:nvSpPr>
            <p:spPr>
              <a:xfrm>
                <a:off x="5644983" y="5430517"/>
                <a:ext cx="190832" cy="21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Прямоугольник 240"/>
              <p:cNvSpPr/>
              <p:nvPr/>
            </p:nvSpPr>
            <p:spPr>
              <a:xfrm>
                <a:off x="5644983" y="5056475"/>
                <a:ext cx="190832" cy="5565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Прямоугольник 241"/>
              <p:cNvSpPr/>
              <p:nvPr/>
            </p:nvSpPr>
            <p:spPr>
              <a:xfrm>
                <a:off x="5644983" y="5141602"/>
                <a:ext cx="82800" cy="21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Прямоугольник 242"/>
              <p:cNvSpPr/>
              <p:nvPr/>
            </p:nvSpPr>
            <p:spPr>
              <a:xfrm>
                <a:off x="5753015" y="5141602"/>
                <a:ext cx="82800" cy="216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0" name="TextBox 239"/>
            <p:cNvSpPr txBox="1"/>
            <p:nvPr/>
          </p:nvSpPr>
          <p:spPr>
            <a:xfrm>
              <a:off x="5484835" y="5144216"/>
              <a:ext cx="422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505E71"/>
                  </a:solidFill>
                </a:rPr>
                <a:t>FTP</a:t>
              </a:r>
              <a:endParaRPr lang="ru-RU" sz="1200" b="1" dirty="0" smtClean="0">
                <a:solidFill>
                  <a:srgbClr val="505E71"/>
                </a:solidFill>
              </a:endParaRPr>
            </a:p>
          </p:txBody>
        </p:sp>
      </p:grpSp>
      <p:sp>
        <p:nvSpPr>
          <p:cNvPr id="246" name="TextBox 245"/>
          <p:cNvSpPr txBox="1"/>
          <p:nvPr/>
        </p:nvSpPr>
        <p:spPr>
          <a:xfrm>
            <a:off x="4844523" y="1893006"/>
            <a:ext cx="106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AZURE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3" name="Цилиндр 122"/>
          <p:cNvSpPr/>
          <p:nvPr/>
        </p:nvSpPr>
        <p:spPr>
          <a:xfrm>
            <a:off x="1280954" y="2528006"/>
            <a:ext cx="666168" cy="533891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205605" y="2733369"/>
            <a:ext cx="82081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</a:rPr>
              <a:t>DATABASE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7" name="Группа 61"/>
          <p:cNvGrpSpPr/>
          <p:nvPr/>
        </p:nvGrpSpPr>
        <p:grpSpPr>
          <a:xfrm>
            <a:off x="1597251" y="3459716"/>
            <a:ext cx="766494" cy="541155"/>
            <a:chOff x="2689451" y="2706182"/>
            <a:chExt cx="766494" cy="541155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2771014" y="2743200"/>
              <a:ext cx="684931" cy="50413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830119" y="2948332"/>
              <a:ext cx="563243" cy="241469"/>
            </a:xfrm>
            <a:prstGeom prst="rect">
              <a:avLst/>
            </a:prstGeom>
            <a:solidFill>
              <a:srgbClr val="B4A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89451" y="2706182"/>
              <a:ext cx="48488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505E71"/>
                  </a:solidFill>
                </a:rPr>
                <a:t>ETL</a:t>
              </a:r>
              <a:endParaRPr lang="ru-RU" sz="1200" b="1" dirty="0" smtClean="0">
                <a:solidFill>
                  <a:srgbClr val="505E7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4035" y="2931599"/>
              <a:ext cx="5758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MASK</a:t>
              </a:r>
              <a:endParaRPr lang="ru-RU" sz="1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20" name="Цилиндр 119"/>
          <p:cNvSpPr/>
          <p:nvPr/>
        </p:nvSpPr>
        <p:spPr>
          <a:xfrm>
            <a:off x="4142523" y="4090909"/>
            <a:ext cx="666168" cy="533891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4067174" y="4296272"/>
            <a:ext cx="8208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</a:rPr>
              <a:t>DATABASE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8" name="Равнобедренный треугольник 67"/>
          <p:cNvSpPr/>
          <p:nvPr/>
        </p:nvSpPr>
        <p:spPr>
          <a:xfrm rot="10282719">
            <a:off x="1709330" y="3365143"/>
            <a:ext cx="173726" cy="149764"/>
          </a:xfrm>
          <a:prstGeom prst="triangle">
            <a:avLst/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2048925">
            <a:off x="2818568" y="2577570"/>
            <a:ext cx="889000" cy="36000"/>
          </a:xfrm>
          <a:prstGeom prst="rect">
            <a:avLst/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 rot="7181971">
            <a:off x="3569086" y="2789193"/>
            <a:ext cx="173726" cy="149764"/>
          </a:xfrm>
          <a:prstGeom prst="triangle">
            <a:avLst/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81"/>
          <p:cNvGrpSpPr/>
          <p:nvPr/>
        </p:nvGrpSpPr>
        <p:grpSpPr>
          <a:xfrm>
            <a:off x="5221181" y="3274605"/>
            <a:ext cx="767429" cy="542090"/>
            <a:chOff x="6161917" y="2678143"/>
            <a:chExt cx="767429" cy="542090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6244415" y="2716096"/>
              <a:ext cx="684931" cy="50413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243480" y="2715161"/>
              <a:ext cx="684931" cy="50413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302585" y="2920293"/>
              <a:ext cx="563243" cy="241469"/>
            </a:xfrm>
            <a:prstGeom prst="rect">
              <a:avLst/>
            </a:prstGeom>
            <a:solidFill>
              <a:srgbClr val="B4A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61917" y="2678143"/>
              <a:ext cx="48488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505E71"/>
                  </a:solidFill>
                </a:rPr>
                <a:t>ETL</a:t>
              </a:r>
              <a:endParaRPr lang="ru-RU" sz="1200" b="1" dirty="0" smtClean="0">
                <a:solidFill>
                  <a:srgbClr val="505E7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286501" y="2903560"/>
              <a:ext cx="5758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MASK</a:t>
              </a:r>
              <a:endParaRPr lang="ru-RU" sz="1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3" name="Равнобедренный треугольник 82"/>
          <p:cNvSpPr/>
          <p:nvPr/>
        </p:nvSpPr>
        <p:spPr>
          <a:xfrm rot="5813142">
            <a:off x="4031802" y="4251255"/>
            <a:ext cx="173726" cy="149764"/>
          </a:xfrm>
          <a:prstGeom prst="triangle">
            <a:avLst/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 rot="5859751">
            <a:off x="4315383" y="3721648"/>
            <a:ext cx="457200" cy="36000"/>
          </a:xfrm>
          <a:prstGeom prst="rect">
            <a:avLst/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Равнобедренный треугольник 91"/>
          <p:cNvSpPr/>
          <p:nvPr/>
        </p:nvSpPr>
        <p:spPr>
          <a:xfrm rot="10992797">
            <a:off x="4421183" y="3938014"/>
            <a:ext cx="173726" cy="149764"/>
          </a:xfrm>
          <a:prstGeom prst="triangle">
            <a:avLst/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104"/>
          <p:cNvGrpSpPr/>
          <p:nvPr/>
        </p:nvGrpSpPr>
        <p:grpSpPr>
          <a:xfrm>
            <a:off x="2259207" y="1906151"/>
            <a:ext cx="650123" cy="792833"/>
            <a:chOff x="2405511" y="2035830"/>
            <a:chExt cx="650123" cy="792833"/>
          </a:xfrm>
        </p:grpSpPr>
        <p:sp>
          <p:nvSpPr>
            <p:cNvPr id="184" name="Прямоугольник 183"/>
            <p:cNvSpPr/>
            <p:nvPr/>
          </p:nvSpPr>
          <p:spPr>
            <a:xfrm>
              <a:off x="2405511" y="2035830"/>
              <a:ext cx="650123" cy="79283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8291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2463654" y="2125150"/>
              <a:ext cx="5391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FILES</a:t>
              </a:r>
              <a:endPara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2468939" y="2705705"/>
              <a:ext cx="523269" cy="21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2468939" y="2650041"/>
              <a:ext cx="523269" cy="21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2468939" y="2594377"/>
              <a:ext cx="523269" cy="21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2468939" y="2538713"/>
              <a:ext cx="523269" cy="21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2468939" y="2483049"/>
              <a:ext cx="523269" cy="21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рямоугольник 209"/>
            <p:cNvSpPr/>
            <p:nvPr/>
          </p:nvSpPr>
          <p:spPr>
            <a:xfrm>
              <a:off x="2468939" y="2427385"/>
              <a:ext cx="523269" cy="21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7" name="Овал 86"/>
          <p:cNvSpPr/>
          <p:nvPr/>
        </p:nvSpPr>
        <p:spPr>
          <a:xfrm>
            <a:off x="4497231" y="3451658"/>
            <a:ext cx="160986" cy="1609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A9D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Равнобедренный треугольник 93"/>
          <p:cNvSpPr/>
          <p:nvPr/>
        </p:nvSpPr>
        <p:spPr>
          <a:xfrm rot="9264311">
            <a:off x="6262863" y="3813847"/>
            <a:ext cx="173726" cy="149764"/>
          </a:xfrm>
          <a:prstGeom prst="triangle">
            <a:avLst/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 rot="868185">
            <a:off x="2442770" y="4675252"/>
            <a:ext cx="3049200" cy="39600"/>
          </a:xfrm>
          <a:prstGeom prst="rect">
            <a:avLst/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 rot="16200000">
            <a:off x="5261409" y="4411953"/>
            <a:ext cx="655965" cy="10265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829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5098225" y="4621122"/>
            <a:ext cx="97639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STORAGE</a:t>
            </a:r>
            <a:endParaRPr lang="ru-RU" sz="9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5184648" y="5160870"/>
            <a:ext cx="813600" cy="2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5184648" y="5049542"/>
            <a:ext cx="813600" cy="2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184648" y="4938214"/>
            <a:ext cx="813600" cy="2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Равнобедренный треугольник 138"/>
          <p:cNvSpPr/>
          <p:nvPr/>
        </p:nvSpPr>
        <p:spPr>
          <a:xfrm rot="5813142">
            <a:off x="4969254" y="4896714"/>
            <a:ext cx="173726" cy="149764"/>
          </a:xfrm>
          <a:prstGeom prst="triangle">
            <a:avLst/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Равнобедренный треугольник 140"/>
          <p:cNvSpPr/>
          <p:nvPr/>
        </p:nvSpPr>
        <p:spPr>
          <a:xfrm rot="8585355">
            <a:off x="5379774" y="4492095"/>
            <a:ext cx="173726" cy="149764"/>
          </a:xfrm>
          <a:prstGeom prst="triangle">
            <a:avLst/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Заголовок 14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ETL WITH AZURE</a:t>
            </a:r>
            <a:endParaRPr lang="ru-RU" dirty="0"/>
          </a:p>
        </p:txBody>
      </p:sp>
      <p:sp>
        <p:nvSpPr>
          <p:cNvPr id="101" name="Равнобедренный треугольник 100"/>
          <p:cNvSpPr/>
          <p:nvPr/>
        </p:nvSpPr>
        <p:spPr>
          <a:xfrm rot="544850">
            <a:off x="2347583" y="2665131"/>
            <a:ext cx="173726" cy="149764"/>
          </a:xfrm>
          <a:prstGeom prst="triangle">
            <a:avLst/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 rot="5400000">
            <a:off x="5033448" y="4998224"/>
            <a:ext cx="324000" cy="2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 rot="5400000">
            <a:off x="5190610" y="4998224"/>
            <a:ext cx="324000" cy="2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 rot="5400000">
            <a:off x="5350153" y="4998224"/>
            <a:ext cx="324000" cy="2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 rot="5400000">
            <a:off x="5509696" y="4998224"/>
            <a:ext cx="324000" cy="2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 rot="5400000">
            <a:off x="5669239" y="4998224"/>
            <a:ext cx="324000" cy="2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 rot="5400000">
            <a:off x="5826401" y="4998224"/>
            <a:ext cx="324000" cy="2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5184648" y="4826307"/>
            <a:ext cx="813600" cy="2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60040" y="571480"/>
            <a:ext cx="7308304" cy="50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FLOW WITH ETL MASKING EXAMPLE</a:t>
            </a:r>
          </a:p>
        </p:txBody>
      </p:sp>
      <p:pic>
        <p:nvPicPr>
          <p:cNvPr id="45059" name="Content Placeholder 3" descr="Data Flow Screen Shot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3334" y="1849012"/>
            <a:ext cx="5494338" cy="41227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PERILS OF ENVIRONMENTS: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>
          <a:xfrm>
            <a:off x="6929454" y="4495806"/>
            <a:ext cx="1910946" cy="1868481"/>
          </a:xfrm>
          <a:prstGeom prst="rect">
            <a:avLst/>
          </a:prstGeom>
          <a:noFill/>
        </p:spPr>
      </p:pic>
      <p:sp>
        <p:nvSpPr>
          <p:cNvPr id="7" name="Rectangle 2"/>
          <p:cNvSpPr/>
          <p:nvPr/>
        </p:nvSpPr>
        <p:spPr>
          <a:xfrm>
            <a:off x="357158" y="1257904"/>
            <a:ext cx="671517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C87D0E"/>
                </a:solidFill>
                <a:latin typeface="UniversCondC" pitchFamily="50" charset="-52"/>
              </a:rPr>
              <a:t>DATA HOMOGNEITY ACROSS ENVIRONMENTS 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How close should environments be in terms of data?</a:t>
            </a:r>
          </a:p>
          <a:p>
            <a:pPr marL="342900" indent="-342900">
              <a:buClr>
                <a:srgbClr val="FFC000"/>
              </a:buClr>
              <a:buSzPct val="90000"/>
            </a:pPr>
            <a:endParaRPr lang="en-US" sz="2200" dirty="0" smtClean="0"/>
          </a:p>
          <a:p>
            <a:r>
              <a:rPr lang="en-US" sz="2400" dirty="0" smtClean="0">
                <a:solidFill>
                  <a:srgbClr val="C87D0E"/>
                </a:solidFill>
                <a:latin typeface="UniversCondC" pitchFamily="50" charset="-52"/>
              </a:rPr>
              <a:t>SANDBOXAND INTEGRATION ENVIRONMENTS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hold the least amount of data. A rule of thumb: data set sufficient enough for developing functional requirements. Pros: speeds up development, cons: can’t accommodate all the test cases and needs constant data set assessments. 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The QA/Staging should hold complete data set to allow for UAT and for performance and regression testing.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Break Fix environment holds data set and schema as close to production as possible to allow for speedy production issues resolutions.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505E71"/>
              </a:solidFill>
            </a:endParaRPr>
          </a:p>
          <a:p>
            <a:pPr marL="0" lvl="1"/>
            <a:r>
              <a:rPr lang="en-US" sz="2400" dirty="0" smtClean="0">
                <a:solidFill>
                  <a:srgbClr val="C87D0E"/>
                </a:solidFill>
                <a:latin typeface="UniversCondC" pitchFamily="50" charset="-52"/>
              </a:rPr>
              <a:t>PHYSICAL CONSTRAINTS 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goes without saying. NO disk space means no disk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PERILS OF ENVIRONMENTS CONT.: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1285860"/>
            <a:ext cx="824900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3B14F"/>
              </a:buClr>
              <a:buSzPct val="90000"/>
              <a:defRPr/>
            </a:pPr>
            <a:r>
              <a:rPr lang="en-US" sz="2400" dirty="0" smtClean="0">
                <a:solidFill>
                  <a:srgbClr val="C87D0E"/>
                </a:solidFill>
                <a:latin typeface="UniversCondC" pitchFamily="50" charset="-52"/>
              </a:rPr>
              <a:t>ENVIRONMENT SLAs</a:t>
            </a:r>
            <a:endParaRPr lang="en-US" sz="2400" dirty="0" smtClean="0">
              <a:solidFill>
                <a:srgbClr val="505E71"/>
              </a:solidFill>
              <a:latin typeface="UniversCondC" pitchFamily="50" charset="-52"/>
            </a:endParaRPr>
          </a:p>
          <a:p>
            <a:pPr marL="342900" lvl="0" indent="-342900">
              <a:spcBef>
                <a:spcPct val="20000"/>
              </a:spcBef>
              <a:buClr>
                <a:srgbClr val="F3B14F"/>
              </a:buClr>
              <a:buSzPct val="90000"/>
              <a:defRPr/>
            </a:pPr>
            <a:r>
              <a:rPr lang="en-US" sz="2000" dirty="0" smtClean="0">
                <a:solidFill>
                  <a:srgbClr val="505E71"/>
                </a:solidFill>
              </a:rPr>
              <a:t>is development around the clock with international development team,</a:t>
            </a:r>
          </a:p>
          <a:p>
            <a:pPr marL="342900" lvl="0" indent="-342900">
              <a:spcBef>
                <a:spcPct val="20000"/>
              </a:spcBef>
              <a:buClr>
                <a:srgbClr val="F3B14F"/>
              </a:buClr>
              <a:buSzPct val="90000"/>
              <a:defRPr/>
            </a:pPr>
            <a:r>
              <a:rPr lang="en-US" sz="2000" dirty="0" smtClean="0">
                <a:solidFill>
                  <a:srgbClr val="505E71"/>
                </a:solidFill>
              </a:rPr>
              <a:t>24/7 or only happens in one place with 8 hours development day/time?</a:t>
            </a:r>
          </a:p>
          <a:p>
            <a:pPr marL="342900" indent="-342900">
              <a:spcBef>
                <a:spcPct val="20000"/>
              </a:spcBef>
              <a:buClr>
                <a:srgbClr val="F3B14F"/>
              </a:buClr>
              <a:buSzPct val="90000"/>
              <a:defRPr/>
            </a:pPr>
            <a:r>
              <a:rPr lang="en-US" sz="2400" dirty="0" smtClean="0">
                <a:solidFill>
                  <a:srgbClr val="C87D0E"/>
                </a:solidFill>
                <a:latin typeface="UniversCondC" pitchFamily="50" charset="-52"/>
              </a:rPr>
              <a:t>RATE OF REFRESHES</a:t>
            </a:r>
          </a:p>
          <a:p>
            <a:pPr marL="342900" indent="-342900">
              <a:spcBef>
                <a:spcPct val="20000"/>
              </a:spcBef>
              <a:buClr>
                <a:srgbClr val="F3B14F"/>
              </a:buClr>
              <a:buSzPct val="90000"/>
              <a:defRPr/>
            </a:pPr>
            <a:r>
              <a:rPr lang="en-US" sz="2000" dirty="0" smtClean="0">
                <a:solidFill>
                  <a:srgbClr val="505E71"/>
                </a:solidFill>
              </a:rPr>
              <a:t>depends on whether we do continuous deployments or scheduled releases</a:t>
            </a:r>
          </a:p>
          <a:p>
            <a:pPr marL="342900" indent="-342900">
              <a:spcBef>
                <a:spcPct val="20000"/>
              </a:spcBef>
              <a:buClr>
                <a:srgbClr val="F3B14F"/>
              </a:buClr>
              <a:buSzPct val="90000"/>
              <a:defRPr/>
            </a:pPr>
            <a:r>
              <a:rPr lang="en-US" sz="2400" dirty="0" smtClean="0">
                <a:solidFill>
                  <a:srgbClr val="C87D0E"/>
                </a:solidFill>
                <a:latin typeface="UniversCondC" pitchFamily="50" charset="-52"/>
              </a:rPr>
              <a:t>DATA RETENTION</a:t>
            </a:r>
          </a:p>
          <a:p>
            <a:pPr marL="342900" indent="-342900">
              <a:spcBef>
                <a:spcPct val="20000"/>
              </a:spcBef>
              <a:buClr>
                <a:srgbClr val="F3B14F"/>
              </a:buClr>
              <a:buSzPct val="90000"/>
              <a:defRPr/>
            </a:pPr>
            <a:r>
              <a:rPr lang="en-US" sz="2000" dirty="0" smtClean="0">
                <a:solidFill>
                  <a:srgbClr val="505E71"/>
                </a:solidFill>
              </a:rPr>
              <a:t>how much and often transactional data gets purged?</a:t>
            </a:r>
          </a:p>
          <a:p>
            <a:pPr marL="342900" lvl="0" indent="-342900">
              <a:spcBef>
                <a:spcPct val="20000"/>
              </a:spcBef>
              <a:buClr>
                <a:srgbClr val="F3B14F"/>
              </a:buClr>
              <a:buSzPct val="90000"/>
              <a:defRPr/>
            </a:pPr>
            <a:r>
              <a:rPr lang="en-US" sz="2400" dirty="0" smtClean="0">
                <a:solidFill>
                  <a:srgbClr val="C87D0E"/>
                </a:solidFill>
                <a:latin typeface="UniversCondC" pitchFamily="50" charset="-52"/>
              </a:rPr>
              <a:t>SCHEMA MANAGEMENT</a:t>
            </a:r>
          </a:p>
          <a:p>
            <a:pPr marL="342900" lvl="0" indent="-342900">
              <a:spcBef>
                <a:spcPct val="20000"/>
              </a:spcBef>
              <a:buClr>
                <a:srgbClr val="F3B14F"/>
              </a:buClr>
              <a:buSzPct val="90000"/>
              <a:defRPr/>
            </a:pPr>
            <a:r>
              <a:rPr lang="en-US" sz="2000" dirty="0" smtClean="0">
                <a:solidFill>
                  <a:srgbClr val="505E71"/>
                </a:solidFill>
              </a:rPr>
              <a:t>Schema/data in source control? Are deployments automated including data?</a:t>
            </a:r>
          </a:p>
          <a:p>
            <a:pPr marL="342900" lvl="0" indent="-342900">
              <a:spcBef>
                <a:spcPct val="20000"/>
              </a:spcBef>
              <a:buClr>
                <a:srgbClr val="F3B14F"/>
              </a:buClr>
              <a:buSzPct val="90000"/>
              <a:defRPr/>
            </a:pPr>
            <a:r>
              <a:rPr lang="en-US" sz="2000" dirty="0" smtClean="0">
                <a:solidFill>
                  <a:srgbClr val="505E71"/>
                </a:solidFill>
              </a:rPr>
              <a:t>Are there specific structures that support metadata?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LOAD SOLUTION STRATEGIES</a:t>
            </a:r>
            <a:endParaRPr lang="en-US" dirty="0"/>
          </a:p>
        </p:txBody>
      </p:sp>
      <p:sp>
        <p:nvSpPr>
          <p:cNvPr id="7" name="Rectangle 2"/>
          <p:cNvSpPr/>
          <p:nvPr/>
        </p:nvSpPr>
        <p:spPr>
          <a:xfrm>
            <a:off x="357158" y="1257904"/>
            <a:ext cx="39290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C87D0E"/>
                </a:solidFill>
                <a:latin typeface="UniversCondC" pitchFamily="50" charset="-52"/>
              </a:rPr>
              <a:t>CONSTRAINTS </a:t>
            </a:r>
          </a:p>
          <a:p>
            <a:pPr marL="342900" indent="-342900">
              <a:buClr>
                <a:srgbClr val="FFC000"/>
              </a:buClr>
              <a:buSzPct val="90000"/>
            </a:pPr>
            <a:r>
              <a:rPr lang="en-US" sz="2000" dirty="0" smtClean="0">
                <a:solidFill>
                  <a:srgbClr val="505E71"/>
                </a:solidFill>
              </a:rPr>
              <a:t>Operational requirements for 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data availability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data consistency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performance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data integrity</a:t>
            </a:r>
          </a:p>
          <a:p>
            <a:pPr marL="342900" indent="-342900">
              <a:buClr>
                <a:srgbClr val="FFC000"/>
              </a:buClr>
              <a:buSzPct val="90000"/>
            </a:pPr>
            <a:endParaRPr lang="en-US" sz="2000" dirty="0" smtClean="0">
              <a:solidFill>
                <a:srgbClr val="505E71"/>
              </a:solidFill>
            </a:endParaRPr>
          </a:p>
          <a:p>
            <a:pPr marL="342900" indent="-342900">
              <a:buClr>
                <a:srgbClr val="FFC000"/>
              </a:buClr>
              <a:buSzPct val="90000"/>
            </a:pPr>
            <a:r>
              <a:rPr lang="en-US" sz="2000" dirty="0" smtClean="0">
                <a:solidFill>
                  <a:srgbClr val="505E71"/>
                </a:solidFill>
              </a:rPr>
              <a:t>Development Requirements for: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development time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skill sets </a:t>
            </a:r>
          </a:p>
          <a:p>
            <a:pPr marL="342900" indent="-342900">
              <a:buClr>
                <a:srgbClr val="FFC000"/>
              </a:buClr>
              <a:buSzPct val="90000"/>
            </a:pPr>
            <a:endParaRPr lang="en-US" sz="2000" dirty="0" smtClean="0">
              <a:solidFill>
                <a:srgbClr val="505E71"/>
              </a:solidFill>
            </a:endParaRPr>
          </a:p>
          <a:p>
            <a:pPr marL="342900" indent="-342900">
              <a:buClr>
                <a:srgbClr val="FFC000"/>
              </a:buClr>
              <a:buSzPct val="90000"/>
            </a:pPr>
            <a:r>
              <a:rPr lang="en-US" sz="2000" dirty="0" smtClean="0">
                <a:solidFill>
                  <a:srgbClr val="505E71"/>
                </a:solidFill>
              </a:rPr>
              <a:t>Environmental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Monetary (space and processors)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Political (we just do not want to use third party)</a:t>
            </a:r>
            <a:endParaRPr lang="en-US" sz="2200" dirty="0" smtClean="0"/>
          </a:p>
        </p:txBody>
      </p:sp>
      <p:sp>
        <p:nvSpPr>
          <p:cNvPr id="8" name="Rectangle 2"/>
          <p:cNvSpPr/>
          <p:nvPr/>
        </p:nvSpPr>
        <p:spPr>
          <a:xfrm>
            <a:off x="4600576" y="1200150"/>
            <a:ext cx="4171949" cy="244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C87D0E"/>
                </a:solidFill>
                <a:latin typeface="UniversCondC" pitchFamily="50" charset="-52"/>
              </a:rPr>
              <a:t>ARCHITECTURAL </a:t>
            </a:r>
          </a:p>
          <a:p>
            <a:pPr marL="0" lvl="1"/>
            <a:r>
              <a:rPr lang="en-US" sz="2400" dirty="0" smtClean="0">
                <a:solidFill>
                  <a:srgbClr val="C87D0E"/>
                </a:solidFill>
                <a:latin typeface="UniversCondC" pitchFamily="50" charset="-52"/>
              </a:rPr>
              <a:t>PATTERNS 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Backup/Load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ETL Solutions (different kinds)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87D0E"/>
              </a:solidFill>
            </a:endParaRPr>
          </a:p>
          <a:p>
            <a:pPr marL="342900" indent="-342900">
              <a:buClr>
                <a:srgbClr val="FFC000"/>
              </a:buClr>
              <a:buSzPct val="90000"/>
            </a:pPr>
            <a:r>
              <a:rPr lang="en-US" sz="2000" dirty="0" smtClean="0">
                <a:solidFill>
                  <a:srgbClr val="C87D0E"/>
                </a:solidFill>
                <a:latin typeface="UniversCondC" pitchFamily="50" charset="-52"/>
              </a:rPr>
              <a:t>IN-CLOUD PATTERN - NEW</a:t>
            </a:r>
            <a:endParaRPr lang="en-US" sz="2000" dirty="0" smtClean="0">
              <a:solidFill>
                <a:srgbClr val="C87D0E"/>
              </a:solidFill>
            </a:endParaRPr>
          </a:p>
          <a:p>
            <a:pPr marL="342900" indent="-342900"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VM Provisioning/IMAGE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THREATS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0524" y="1143000"/>
            <a:ext cx="835342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C87D0E"/>
                </a:solidFill>
                <a:latin typeface="UniversCondC" pitchFamily="50" charset="-52"/>
              </a:rPr>
              <a:t>INTENTIONAL (FRAUD)</a:t>
            </a:r>
          </a:p>
          <a:p>
            <a:pPr marL="0" lvl="1"/>
            <a:r>
              <a:rPr lang="en-US" sz="2000" dirty="0" err="1" smtClean="0">
                <a:solidFill>
                  <a:srgbClr val="505E71"/>
                </a:solidFill>
              </a:rPr>
              <a:t>Ponemon</a:t>
            </a:r>
            <a:r>
              <a:rPr lang="en-US" sz="2000" dirty="0" smtClean="0">
                <a:solidFill>
                  <a:srgbClr val="505E71"/>
                </a:solidFill>
              </a:rPr>
              <a:t> institute study of </a:t>
            </a:r>
            <a:r>
              <a:rPr lang="en-US" sz="2000" dirty="0" smtClean="0">
                <a:solidFill>
                  <a:srgbClr val="505E71"/>
                </a:solidFill>
                <a:latin typeface="+mj-lt"/>
              </a:rPr>
              <a:t>60 large organizations</a:t>
            </a:r>
          </a:p>
          <a:p>
            <a:pPr marL="0" lvl="1"/>
            <a:r>
              <a:rPr lang="en-US" sz="2000" dirty="0" smtClean="0">
                <a:solidFill>
                  <a:srgbClr val="505E71"/>
                </a:solidFill>
                <a:latin typeface="+mj-lt"/>
              </a:rPr>
              <a:t>Cost of cybercrime rose 26% to 11.6 Mil per company </a:t>
            </a:r>
          </a:p>
          <a:p>
            <a:pPr marL="0" lvl="1"/>
            <a:r>
              <a:rPr lang="en-US" sz="2000" dirty="0" smtClean="0">
                <a:solidFill>
                  <a:srgbClr val="505E71"/>
                </a:solidFill>
                <a:latin typeface="+mj-lt"/>
              </a:rPr>
              <a:t>The most costly:</a:t>
            </a:r>
          </a:p>
          <a:p>
            <a:pPr marL="342900" lvl="1" indent="-342900">
              <a:buClr>
                <a:srgbClr val="FFC000"/>
              </a:buClr>
              <a:buSzPct val="9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Distributed Denial of Service (DDS)</a:t>
            </a:r>
          </a:p>
          <a:p>
            <a:pPr marL="342900" lvl="1" indent="-342900">
              <a:buClr>
                <a:srgbClr val="FFC000"/>
              </a:buClr>
              <a:buSzPct val="9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Web-based attacks</a:t>
            </a:r>
          </a:p>
          <a:p>
            <a:pPr marL="342900" lvl="1" indent="-342900">
              <a:buClr>
                <a:srgbClr val="FFC000"/>
              </a:buClr>
              <a:buSzPct val="9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 </a:t>
            </a:r>
            <a:r>
              <a:rPr lang="en-US" sz="2000" dirty="0" smtClean="0">
                <a:solidFill>
                  <a:srgbClr val="C87D0E"/>
                </a:solidFill>
              </a:rPr>
              <a:t>Malicious Insiders</a:t>
            </a:r>
          </a:p>
          <a:p>
            <a:pPr marL="0" lvl="1"/>
            <a:endParaRPr lang="en-US" sz="1000" dirty="0" smtClean="0">
              <a:solidFill>
                <a:srgbClr val="505E71"/>
              </a:solidFill>
              <a:latin typeface="+mj-lt"/>
            </a:endParaRPr>
          </a:p>
          <a:p>
            <a:pPr marL="0" lvl="1"/>
            <a:r>
              <a:rPr lang="en-US" sz="2000" dirty="0" smtClean="0">
                <a:solidFill>
                  <a:srgbClr val="505E71"/>
                </a:solidFill>
                <a:latin typeface="+mj-lt"/>
              </a:rPr>
              <a:t>SEI  Study</a:t>
            </a:r>
          </a:p>
          <a:p>
            <a:r>
              <a:rPr lang="en-US" sz="2000" dirty="0" smtClean="0">
                <a:solidFill>
                  <a:srgbClr val="505E71"/>
                </a:solidFill>
              </a:rPr>
              <a:t>Of the 80 of internal fraud cases, </a:t>
            </a:r>
            <a:r>
              <a:rPr lang="en-US" sz="2000" dirty="0" smtClean="0">
                <a:solidFill>
                  <a:srgbClr val="C87D0E"/>
                </a:solidFill>
              </a:rPr>
              <a:t>34 % </a:t>
            </a:r>
            <a:r>
              <a:rPr lang="en-US" sz="2000" dirty="0" smtClean="0">
                <a:solidFill>
                  <a:srgbClr val="505E71"/>
                </a:solidFill>
              </a:rPr>
              <a:t>involved </a:t>
            </a:r>
            <a:r>
              <a:rPr lang="en-US" sz="2000" dirty="0" smtClean="0">
                <a:solidFill>
                  <a:srgbClr val="C87D0E"/>
                </a:solidFill>
              </a:rPr>
              <a:t>Personally Identifiable Information </a:t>
            </a:r>
          </a:p>
          <a:p>
            <a:endParaRPr lang="en-US" sz="800" dirty="0" smtClean="0">
              <a:solidFill>
                <a:srgbClr val="C87D0E"/>
              </a:solidFill>
            </a:endParaRPr>
          </a:p>
          <a:p>
            <a:pPr marL="0" lvl="1"/>
            <a:r>
              <a:rPr lang="en-US" sz="2400" dirty="0" smtClean="0">
                <a:solidFill>
                  <a:srgbClr val="C87D0E"/>
                </a:solidFill>
                <a:latin typeface="UniversCondC" pitchFamily="50" charset="-52"/>
              </a:rPr>
              <a:t>UNINTENTIONAL</a:t>
            </a:r>
          </a:p>
          <a:p>
            <a:pPr marL="0" lvl="1"/>
            <a:r>
              <a:rPr lang="en-US" sz="2000" dirty="0" smtClean="0">
                <a:solidFill>
                  <a:srgbClr val="505E71"/>
                </a:solidFill>
              </a:rPr>
              <a:t>Innocent insider is being set up by outsider with malicious code</a:t>
            </a:r>
          </a:p>
          <a:p>
            <a:pPr marL="0" lvl="1"/>
            <a:r>
              <a:rPr lang="en-US" sz="2000" dirty="0" smtClean="0">
                <a:solidFill>
                  <a:srgbClr val="C87D0E"/>
                </a:solidFill>
              </a:rPr>
              <a:t>Insider negligence or accidental disclosure </a:t>
            </a:r>
            <a:r>
              <a:rPr lang="en-US" sz="2000" dirty="0" smtClean="0">
                <a:solidFill>
                  <a:srgbClr val="505E71"/>
                </a:solidFill>
              </a:rPr>
              <a:t>( loss of laptop) </a:t>
            </a:r>
          </a:p>
          <a:p>
            <a:pPr marL="0" lvl="1"/>
            <a:endParaRPr lang="en-US" sz="2000" dirty="0" smtClean="0">
              <a:solidFill>
                <a:srgbClr val="505E71"/>
              </a:solidFill>
            </a:endParaRPr>
          </a:p>
          <a:p>
            <a:pPr marL="0" lvl="1"/>
            <a:r>
              <a:rPr lang="en-US" sz="2000" dirty="0" smtClean="0">
                <a:solidFill>
                  <a:srgbClr val="505E71"/>
                </a:solidFill>
              </a:rPr>
              <a:t>The theft of an unencrypted laptop from an employee's car resulted </a:t>
            </a:r>
            <a:endParaRPr lang="en-US" sz="2000" dirty="0" smtClean="0">
              <a:solidFill>
                <a:srgbClr val="505E71"/>
              </a:solidFill>
            </a:endParaRPr>
          </a:p>
          <a:p>
            <a:pPr marL="0" lvl="1"/>
            <a:r>
              <a:rPr lang="en-US" sz="2000" dirty="0" smtClean="0">
                <a:solidFill>
                  <a:srgbClr val="505E71"/>
                </a:solidFill>
              </a:rPr>
              <a:t>in </a:t>
            </a:r>
            <a:r>
              <a:rPr lang="en-US" sz="2000" dirty="0" smtClean="0">
                <a:solidFill>
                  <a:srgbClr val="505E71"/>
                </a:solidFill>
              </a:rPr>
              <a:t>a breach affecting more than 61,000 patients in 2010 in </a:t>
            </a:r>
            <a:r>
              <a:rPr lang="en-US" sz="2000" dirty="0" err="1" smtClean="0">
                <a:solidFill>
                  <a:srgbClr val="505E71"/>
                </a:solidFill>
              </a:rPr>
              <a:t>Cincinnaty</a:t>
            </a:r>
            <a:endParaRPr lang="en-US" sz="2000" dirty="0" smtClean="0">
              <a:solidFill>
                <a:srgbClr val="505E71"/>
              </a:solidFill>
            </a:endParaRPr>
          </a:p>
          <a:p>
            <a:pPr marL="0" lvl="1"/>
            <a:endParaRPr lang="en-US" sz="1200" dirty="0" smtClean="0">
              <a:solidFill>
                <a:srgbClr val="505E71"/>
              </a:solidFill>
            </a:endParaRPr>
          </a:p>
          <a:p>
            <a:pPr marL="0" lvl="1"/>
            <a:r>
              <a:rPr lang="en-US" sz="1200" dirty="0" smtClean="0">
                <a:solidFill>
                  <a:srgbClr val="505E71"/>
                </a:solidFill>
              </a:rPr>
              <a:t>Data courtesy of www.inforisktoday.com</a:t>
            </a:r>
          </a:p>
          <a:p>
            <a:pPr marL="0" lvl="1"/>
            <a:endParaRPr lang="en-US" sz="2400" dirty="0" smtClean="0">
              <a:solidFill>
                <a:srgbClr val="C87D0E"/>
              </a:solidFill>
              <a:latin typeface="UniversCondC" pitchFamily="50" charset="-52"/>
            </a:endParaRPr>
          </a:p>
        </p:txBody>
      </p:sp>
      <p:pic>
        <p:nvPicPr>
          <p:cNvPr id="4" name="Рисунок 7" descr="img-p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1348" y="1820782"/>
            <a:ext cx="2162126" cy="1574882"/>
          </a:xfrm>
          <a:prstGeom prst="rect">
            <a:avLst/>
          </a:prstGeom>
        </p:spPr>
      </p:pic>
      <p:pic>
        <p:nvPicPr>
          <p:cNvPr id="5" name="Picture 4" descr="stolen laptop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3631" y="4626808"/>
            <a:ext cx="1228897" cy="183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QA/STAGING/BREAK FIX ENVIRONMENTS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5943" y="2964996"/>
            <a:ext cx="3848023" cy="224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1623001"/>
            <a:ext cx="3786214" cy="928694"/>
          </a:xfrm>
          <a:prstGeom prst="rect">
            <a:avLst/>
          </a:prstGeom>
          <a:solidFill>
            <a:srgbClr val="F3B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BE AWARE !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3016385"/>
            <a:ext cx="41434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F3B14F"/>
              </a:buClr>
              <a:buSzPct val="80000"/>
              <a:defRPr/>
            </a:pPr>
            <a:r>
              <a:rPr lang="en-US" sz="2000" dirty="0" smtClean="0">
                <a:solidFill>
                  <a:srgbClr val="505E71"/>
                </a:solidFill>
              </a:rPr>
              <a:t>Backup/Load takes time. Count on it. </a:t>
            </a:r>
          </a:p>
          <a:p>
            <a:pPr marL="342900" lvl="1" indent="-342900">
              <a:spcBef>
                <a:spcPct val="20000"/>
              </a:spcBef>
              <a:buClr>
                <a:srgbClr val="F3B14F"/>
              </a:buClr>
              <a:buSzPct val="80000"/>
              <a:defRPr/>
            </a:pPr>
            <a:r>
              <a:rPr lang="en-US" sz="2000" dirty="0" smtClean="0">
                <a:solidFill>
                  <a:srgbClr val="505E71"/>
                </a:solidFill>
              </a:rPr>
              <a:t>Refactoring takes time. Count on it. </a:t>
            </a:r>
          </a:p>
          <a:p>
            <a:pPr marL="342900" lvl="1" indent="-342900">
              <a:spcBef>
                <a:spcPct val="20000"/>
              </a:spcBef>
              <a:buClr>
                <a:srgbClr val="F3B14F"/>
              </a:buClr>
              <a:buSzPct val="80000"/>
              <a:defRPr/>
            </a:pPr>
            <a:r>
              <a:rPr lang="en-US" sz="2000" dirty="0" smtClean="0">
                <a:solidFill>
                  <a:srgbClr val="505E71"/>
                </a:solidFill>
              </a:rPr>
              <a:t>ETL takes time. Count on it.</a:t>
            </a:r>
          </a:p>
          <a:p>
            <a:pPr marL="342900" lvl="1" indent="-342900">
              <a:spcBef>
                <a:spcPct val="20000"/>
              </a:spcBef>
              <a:buClr>
                <a:srgbClr val="F3B14F"/>
              </a:buClr>
              <a:buSzPct val="80000"/>
              <a:defRPr/>
            </a:pPr>
            <a:r>
              <a:rPr lang="en-US" sz="2000" dirty="0" smtClean="0">
                <a:solidFill>
                  <a:srgbClr val="505E71"/>
                </a:solidFill>
              </a:rPr>
              <a:t>Masking has its own architectures.</a:t>
            </a:r>
          </a:p>
          <a:p>
            <a:pPr marL="342900" lvl="1" indent="-342900">
              <a:spcBef>
                <a:spcPct val="20000"/>
              </a:spcBef>
              <a:buClr>
                <a:srgbClr val="F3B14F"/>
              </a:buClr>
              <a:buSzPct val="80000"/>
              <a:defRPr/>
            </a:pPr>
            <a:r>
              <a:rPr lang="en-US" sz="2000" dirty="0" smtClean="0">
                <a:solidFill>
                  <a:srgbClr val="505E71"/>
                </a:solidFill>
              </a:rPr>
              <a:t>Chose the one appropriate.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USED TOOLS AND OTHER TOOLS THAT HELP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357158" y="1285875"/>
            <a:ext cx="8229600" cy="4214827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000" dirty="0" smtClean="0"/>
              <a:t>What I used: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SQL Server, SSMS, SSIS, Data Quality Services, TFS, VS, Visio</a:t>
            </a:r>
          </a:p>
          <a:p>
            <a:pPr eaLnBrk="1" hangingPunct="1">
              <a:buFont typeface="Arial" charset="0"/>
              <a:buNone/>
            </a:pPr>
            <a:endParaRPr lang="en-US" sz="2000" dirty="0" smtClean="0"/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If you do not have VS and TFS:</a:t>
            </a:r>
          </a:p>
          <a:p>
            <a:pPr eaLnBrk="1" hangingPunct="1"/>
            <a:r>
              <a:rPr lang="en-US" sz="2000" dirty="0" smtClean="0"/>
              <a:t>Red Gate: SQL Compare, SQL Data </a:t>
            </a:r>
            <a:r>
              <a:rPr lang="en-US" sz="2000" dirty="0" err="1" smtClean="0"/>
              <a:t>Compare,SQL</a:t>
            </a:r>
            <a:r>
              <a:rPr lang="en-US" sz="2000" dirty="0" smtClean="0"/>
              <a:t> Data Generator, SQL Source Control</a:t>
            </a:r>
          </a:p>
          <a:p>
            <a:pPr eaLnBrk="1" hangingPunct="1"/>
            <a:r>
              <a:rPr lang="en-US" sz="2000" dirty="0" smtClean="0"/>
              <a:t>Embarcadero: E/R Studio, DB Change Manager</a:t>
            </a:r>
          </a:p>
          <a:p>
            <a:pPr eaLnBrk="1" hangingPunct="1"/>
            <a:r>
              <a:rPr lang="en-US" sz="2000" dirty="0" smtClean="0"/>
              <a:t>HUSH-HUSH Masking components for ETL architectures from FSI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 typeface="Arial" charset="0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id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262070"/>
            <a:ext cx="7591425" cy="459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RESPONDS BY TIGHTENING SECURITY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8625" y="1352551"/>
            <a:ext cx="72104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 smtClean="0">
                <a:solidFill>
                  <a:srgbClr val="505E71"/>
                </a:solidFill>
              </a:rPr>
              <a:t>Separation of environments</a:t>
            </a:r>
          </a:p>
          <a:p>
            <a:pPr marL="0" lvl="1"/>
            <a:r>
              <a:rPr lang="en-US" sz="2000" dirty="0" smtClean="0">
                <a:solidFill>
                  <a:srgbClr val="505E71"/>
                </a:solidFill>
              </a:rPr>
              <a:t>Tightened controls </a:t>
            </a:r>
          </a:p>
          <a:p>
            <a:pPr marL="0" lvl="1"/>
            <a:endParaRPr lang="en-US" sz="800" dirty="0" smtClean="0">
              <a:solidFill>
                <a:srgbClr val="505E71"/>
              </a:solidFill>
            </a:endParaRPr>
          </a:p>
          <a:p>
            <a:pPr marL="0" lvl="1"/>
            <a:r>
              <a:rPr lang="en-US" sz="2000" dirty="0" smtClean="0">
                <a:solidFill>
                  <a:srgbClr val="505E71"/>
                </a:solidFill>
              </a:rPr>
              <a:t>Standards, policies, audits, drills, security framework</a:t>
            </a:r>
          </a:p>
          <a:p>
            <a:pPr marL="0" lvl="1"/>
            <a:r>
              <a:rPr lang="en-US" sz="2000" dirty="0" smtClean="0">
                <a:solidFill>
                  <a:srgbClr val="505E71"/>
                </a:solidFill>
              </a:rPr>
              <a:t>Due to increased security processes, development slows down</a:t>
            </a:r>
          </a:p>
          <a:p>
            <a:pPr marL="0" lvl="1"/>
            <a:endParaRPr lang="en-US" sz="2000" dirty="0" smtClean="0">
              <a:solidFill>
                <a:srgbClr val="505E71"/>
              </a:solidFill>
            </a:endParaRPr>
          </a:p>
          <a:p>
            <a:pPr marL="0" lvl="1"/>
            <a:endParaRPr lang="en-US" sz="2000" dirty="0" smtClean="0">
              <a:solidFill>
                <a:srgbClr val="505E7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05200" y="3762616"/>
            <a:ext cx="2454894" cy="2361959"/>
            <a:chOff x="3212479" y="2438641"/>
            <a:chExt cx="2719040" cy="2523642"/>
          </a:xfrm>
        </p:grpSpPr>
        <p:sp>
          <p:nvSpPr>
            <p:cNvPr id="12" name="Freeform 11"/>
            <p:cNvSpPr/>
            <p:nvPr/>
          </p:nvSpPr>
          <p:spPr>
            <a:xfrm>
              <a:off x="3941712" y="2438641"/>
              <a:ext cx="1260574" cy="1260574"/>
            </a:xfrm>
            <a:custGeom>
              <a:avLst/>
              <a:gdLst>
                <a:gd name="connsiteX0" fmla="*/ 0 w 1260574"/>
                <a:gd name="connsiteY0" fmla="*/ 819373 h 1260574"/>
                <a:gd name="connsiteX1" fmla="*/ 315144 w 1260574"/>
                <a:gd name="connsiteY1" fmla="*/ 819373 h 1260574"/>
                <a:gd name="connsiteX2" fmla="*/ 315144 w 1260574"/>
                <a:gd name="connsiteY2" fmla="*/ 0 h 1260574"/>
                <a:gd name="connsiteX3" fmla="*/ 945431 w 1260574"/>
                <a:gd name="connsiteY3" fmla="*/ 0 h 1260574"/>
                <a:gd name="connsiteX4" fmla="*/ 945431 w 1260574"/>
                <a:gd name="connsiteY4" fmla="*/ 819373 h 1260574"/>
                <a:gd name="connsiteX5" fmla="*/ 1260574 w 1260574"/>
                <a:gd name="connsiteY5" fmla="*/ 819373 h 1260574"/>
                <a:gd name="connsiteX6" fmla="*/ 630287 w 1260574"/>
                <a:gd name="connsiteY6" fmla="*/ 1260574 h 1260574"/>
                <a:gd name="connsiteX7" fmla="*/ 0 w 1260574"/>
                <a:gd name="connsiteY7" fmla="*/ 819373 h 126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574" h="1260574">
                  <a:moveTo>
                    <a:pt x="0" y="819373"/>
                  </a:moveTo>
                  <a:lnTo>
                    <a:pt x="315144" y="819373"/>
                  </a:lnTo>
                  <a:lnTo>
                    <a:pt x="315144" y="0"/>
                  </a:lnTo>
                  <a:lnTo>
                    <a:pt x="945431" y="0"/>
                  </a:lnTo>
                  <a:lnTo>
                    <a:pt x="945431" y="819373"/>
                  </a:lnTo>
                  <a:lnTo>
                    <a:pt x="1260574" y="819373"/>
                  </a:lnTo>
                  <a:lnTo>
                    <a:pt x="630287" y="1260574"/>
                  </a:lnTo>
                  <a:lnTo>
                    <a:pt x="0" y="819373"/>
                  </a:lnTo>
                  <a:close/>
                </a:path>
              </a:pathLst>
            </a:custGeom>
            <a:solidFill>
              <a:srgbClr val="F3B1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9152" tIns="64008" rIns="379151" bIns="284608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 smtClean="0"/>
                <a:t>SECURITY</a:t>
              </a:r>
              <a:endParaRPr lang="en-US" sz="900" kern="1200" dirty="0"/>
            </a:p>
          </p:txBody>
        </p:sp>
        <p:sp>
          <p:nvSpPr>
            <p:cNvPr id="13" name="Freeform 12"/>
            <p:cNvSpPr/>
            <p:nvPr/>
          </p:nvSpPr>
          <p:spPr>
            <a:xfrm rot="1800000">
              <a:off x="4670945" y="3701709"/>
              <a:ext cx="1260574" cy="1260574"/>
            </a:xfrm>
            <a:custGeom>
              <a:avLst/>
              <a:gdLst>
                <a:gd name="connsiteX0" fmla="*/ 0 w 1260574"/>
                <a:gd name="connsiteY0" fmla="*/ 819373 h 1260574"/>
                <a:gd name="connsiteX1" fmla="*/ 315144 w 1260574"/>
                <a:gd name="connsiteY1" fmla="*/ 819373 h 1260574"/>
                <a:gd name="connsiteX2" fmla="*/ 315144 w 1260574"/>
                <a:gd name="connsiteY2" fmla="*/ 0 h 1260574"/>
                <a:gd name="connsiteX3" fmla="*/ 945431 w 1260574"/>
                <a:gd name="connsiteY3" fmla="*/ 0 h 1260574"/>
                <a:gd name="connsiteX4" fmla="*/ 945431 w 1260574"/>
                <a:gd name="connsiteY4" fmla="*/ 819373 h 1260574"/>
                <a:gd name="connsiteX5" fmla="*/ 1260574 w 1260574"/>
                <a:gd name="connsiteY5" fmla="*/ 819373 h 1260574"/>
                <a:gd name="connsiteX6" fmla="*/ 630287 w 1260574"/>
                <a:gd name="connsiteY6" fmla="*/ 1260574 h 1260574"/>
                <a:gd name="connsiteX7" fmla="*/ 0 w 1260574"/>
                <a:gd name="connsiteY7" fmla="*/ 819373 h 126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574" h="1260574">
                  <a:moveTo>
                    <a:pt x="441201" y="0"/>
                  </a:moveTo>
                  <a:lnTo>
                    <a:pt x="441201" y="315144"/>
                  </a:lnTo>
                  <a:lnTo>
                    <a:pt x="1260574" y="315144"/>
                  </a:lnTo>
                  <a:lnTo>
                    <a:pt x="1260574" y="945431"/>
                  </a:lnTo>
                  <a:lnTo>
                    <a:pt x="441201" y="945431"/>
                  </a:lnTo>
                  <a:lnTo>
                    <a:pt x="441201" y="1260574"/>
                  </a:lnTo>
                  <a:lnTo>
                    <a:pt x="0" y="630287"/>
                  </a:lnTo>
                  <a:lnTo>
                    <a:pt x="441201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608" tIns="379150" rIns="64007" bIns="37915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 smtClean="0"/>
                <a:t>SPEED</a:t>
              </a:r>
              <a:endParaRPr lang="en-US" sz="900" kern="1200" dirty="0"/>
            </a:p>
          </p:txBody>
        </p:sp>
        <p:sp>
          <p:nvSpPr>
            <p:cNvPr id="14" name="Freeform 13"/>
            <p:cNvSpPr/>
            <p:nvPr/>
          </p:nvSpPr>
          <p:spPr>
            <a:xfrm rot="19800000">
              <a:off x="3212479" y="3701709"/>
              <a:ext cx="1260575" cy="1260574"/>
            </a:xfrm>
            <a:custGeom>
              <a:avLst/>
              <a:gdLst>
                <a:gd name="connsiteX0" fmla="*/ 0 w 1260574"/>
                <a:gd name="connsiteY0" fmla="*/ 819373 h 1260574"/>
                <a:gd name="connsiteX1" fmla="*/ 315144 w 1260574"/>
                <a:gd name="connsiteY1" fmla="*/ 819373 h 1260574"/>
                <a:gd name="connsiteX2" fmla="*/ 315144 w 1260574"/>
                <a:gd name="connsiteY2" fmla="*/ 0 h 1260574"/>
                <a:gd name="connsiteX3" fmla="*/ 945431 w 1260574"/>
                <a:gd name="connsiteY3" fmla="*/ 0 h 1260574"/>
                <a:gd name="connsiteX4" fmla="*/ 945431 w 1260574"/>
                <a:gd name="connsiteY4" fmla="*/ 819373 h 1260574"/>
                <a:gd name="connsiteX5" fmla="*/ 1260574 w 1260574"/>
                <a:gd name="connsiteY5" fmla="*/ 819373 h 1260574"/>
                <a:gd name="connsiteX6" fmla="*/ 630287 w 1260574"/>
                <a:gd name="connsiteY6" fmla="*/ 1260574 h 1260574"/>
                <a:gd name="connsiteX7" fmla="*/ 0 w 1260574"/>
                <a:gd name="connsiteY7" fmla="*/ 819373 h 126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574" h="1260574">
                  <a:moveTo>
                    <a:pt x="819373" y="1260574"/>
                  </a:moveTo>
                  <a:lnTo>
                    <a:pt x="819373" y="945430"/>
                  </a:lnTo>
                  <a:lnTo>
                    <a:pt x="0" y="945430"/>
                  </a:lnTo>
                  <a:lnTo>
                    <a:pt x="0" y="315143"/>
                  </a:lnTo>
                  <a:lnTo>
                    <a:pt x="819373" y="315143"/>
                  </a:lnTo>
                  <a:lnTo>
                    <a:pt x="819373" y="0"/>
                  </a:lnTo>
                  <a:lnTo>
                    <a:pt x="1260574" y="630287"/>
                  </a:lnTo>
                  <a:lnTo>
                    <a:pt x="819373" y="1260574"/>
                  </a:lnTo>
                  <a:close/>
                </a:path>
              </a:pathLst>
            </a:custGeom>
            <a:solidFill>
              <a:srgbClr val="8291A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09" tIns="379151" rIns="284607" bIns="379151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 smtClean="0">
                  <a:solidFill>
                    <a:schemeClr val="bg1">
                      <a:lumMod val="95000"/>
                    </a:schemeClr>
                  </a:solidFill>
                </a:rPr>
                <a:t>Development</a:t>
              </a:r>
              <a:endParaRPr lang="en-US" sz="900" kern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33400" y="2886075"/>
            <a:ext cx="8134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87D0E"/>
                </a:solidFill>
              </a:rPr>
              <a:t>DEVELOPMENT LOOKS SOMEWHERE ELSE : </a:t>
            </a:r>
          </a:p>
          <a:p>
            <a:r>
              <a:rPr lang="en-US" sz="2400" dirty="0" smtClean="0">
                <a:solidFill>
                  <a:srgbClr val="C87D0E"/>
                </a:solidFill>
              </a:rPr>
              <a:t>	    CLOUD = EASY PROVISIONNING = SPEED TO MARKET </a:t>
            </a:r>
            <a:endParaRPr lang="en-US" sz="2400" dirty="0">
              <a:solidFill>
                <a:srgbClr val="C87D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CLOUD RISK FREE?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3362324"/>
          <a:ext cx="6096000" cy="280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83176" y="1244084"/>
            <a:ext cx="71606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3B14F"/>
                </a:solidFill>
              </a:rPr>
              <a:t>Avoiding The Hidden Costs of The Cloud (Symantec)</a:t>
            </a:r>
          </a:p>
          <a:p>
            <a:r>
              <a:rPr lang="en-US" dirty="0" smtClean="0">
                <a:solidFill>
                  <a:srgbClr val="505E71"/>
                </a:solidFill>
              </a:rPr>
              <a:t>Of 3,236 companies :</a:t>
            </a:r>
          </a:p>
          <a:p>
            <a:r>
              <a:rPr lang="en-US" dirty="0" smtClean="0">
                <a:solidFill>
                  <a:srgbClr val="505E71"/>
                </a:solidFill>
              </a:rPr>
              <a:t>	40% exposed confidential info</a:t>
            </a:r>
          </a:p>
          <a:p>
            <a:r>
              <a:rPr lang="en-US" dirty="0" smtClean="0">
                <a:solidFill>
                  <a:srgbClr val="505E71"/>
                </a:solidFill>
              </a:rPr>
              <a:t>	25% suffered account takeover and digital theft</a:t>
            </a:r>
          </a:p>
          <a:p>
            <a:r>
              <a:rPr lang="en-US" dirty="0" smtClean="0">
                <a:solidFill>
                  <a:srgbClr val="505E71"/>
                </a:solidFill>
              </a:rPr>
              <a:t>	40% loss of data</a:t>
            </a:r>
          </a:p>
          <a:p>
            <a:r>
              <a:rPr lang="en-US" dirty="0" smtClean="0">
                <a:solidFill>
                  <a:srgbClr val="505E71"/>
                </a:solidFill>
              </a:rPr>
              <a:t>	23% fined for privacy violation</a:t>
            </a:r>
            <a:endParaRPr lang="en-US" dirty="0"/>
          </a:p>
        </p:txBody>
      </p:sp>
      <p:pic>
        <p:nvPicPr>
          <p:cNvPr id="7" name="Picture 6" descr="privacy violation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717" y="1371600"/>
            <a:ext cx="2603658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IT MEAN WE SHOULD AVOID CLOUD DEVELOPMENT?</a:t>
            </a:r>
            <a:endParaRPr lang="en-US" dirty="0"/>
          </a:p>
        </p:txBody>
      </p:sp>
      <p:pic>
        <p:nvPicPr>
          <p:cNvPr id="3" name="Picture 2" descr="avoidClou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4830" y="2343012"/>
            <a:ext cx="4083974" cy="2286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00350" y="1446732"/>
            <a:ext cx="35909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" y="5090118"/>
            <a:ext cx="8158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87D0E"/>
                </a:solidFill>
                <a:latin typeface="UniversCondC" pitchFamily="50" charset="-52"/>
              </a:rPr>
              <a:t>LETS TAKE A CLOSER LOOK AT DEVELOPMENT PROCESSES AND </a:t>
            </a:r>
          </a:p>
          <a:p>
            <a:r>
              <a:rPr lang="en-US" sz="2400" dirty="0" smtClean="0">
                <a:solidFill>
                  <a:srgbClr val="C87D0E"/>
                </a:solidFill>
                <a:latin typeface="UniversCondC" pitchFamily="50" charset="-52"/>
              </a:rPr>
              <a:t>DATA FLOWS ACROSS ENVIRONMENTS</a:t>
            </a:r>
            <a:endParaRPr lang="en-US" sz="2400" dirty="0" smtClean="0">
              <a:solidFill>
                <a:srgbClr val="C87D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 : DIFFERENT COMPANIES –DIFFERENT NEEDS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85904" y="1840593"/>
            <a:ext cx="6100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SzPct val="90000"/>
            </a:pPr>
            <a:r>
              <a:rPr lang="en-US" sz="2000" dirty="0" smtClean="0">
                <a:solidFill>
                  <a:srgbClr val="505E71"/>
                </a:solidFill>
              </a:rPr>
              <a:t>There is no data in organization. Development speed is high. Developers create their own data with “insert” statements. </a:t>
            </a:r>
            <a:endParaRPr lang="en-US" sz="2000" dirty="0">
              <a:solidFill>
                <a:srgbClr val="505E71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0033" y="1812468"/>
            <a:ext cx="1080120" cy="6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>
            <a:off x="7812360" y="2428868"/>
            <a:ext cx="615950" cy="2880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847040" y="1504943"/>
            <a:ext cx="554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0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512639" y="2428868"/>
            <a:ext cx="638175" cy="2880000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5572140"/>
            <a:ext cx="122465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685905" y="1431422"/>
            <a:ext cx="2166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87D0E"/>
                </a:solidFill>
                <a:latin typeface="UniversCondC" pitchFamily="50" charset="-52"/>
              </a:rPr>
              <a:t>STARTUP</a:t>
            </a:r>
            <a:endParaRPr lang="en-US" sz="2400" dirty="0">
              <a:solidFill>
                <a:srgbClr val="C87D0E"/>
              </a:solidFill>
              <a:latin typeface="UniversCondC" pitchFamily="50" charset="-5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5905" y="2928934"/>
            <a:ext cx="5128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87D0E"/>
                </a:solidFill>
                <a:latin typeface="UniversCondC" pitchFamily="50" charset="-52"/>
              </a:rPr>
              <a:t>DEVELOPED ORGANIZATION</a:t>
            </a:r>
            <a:endParaRPr lang="en-US" sz="2400" dirty="0">
              <a:solidFill>
                <a:srgbClr val="C87D0E"/>
              </a:solidFill>
              <a:latin typeface="UniversCondC" pitchFamily="50" charset="-5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5905" y="3374785"/>
            <a:ext cx="61008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buSzPct val="90000"/>
            </a:pPr>
            <a:r>
              <a:rPr lang="en-US" sz="2000" dirty="0" smtClean="0">
                <a:solidFill>
                  <a:srgbClr val="505E71"/>
                </a:solidFill>
              </a:rPr>
              <a:t>Data in other systems and in production. It is used to populate development environments.  Speed of development slows down.</a:t>
            </a:r>
          </a:p>
          <a:p>
            <a:pPr>
              <a:buClr>
                <a:srgbClr val="FFC000"/>
              </a:buClr>
              <a:buSzPct val="90000"/>
            </a:pPr>
            <a:endParaRPr lang="en-US" sz="2000" dirty="0" smtClean="0">
              <a:solidFill>
                <a:srgbClr val="505E71"/>
              </a:solidFill>
            </a:endParaRPr>
          </a:p>
          <a:p>
            <a:pPr>
              <a:buClr>
                <a:srgbClr val="FFC000"/>
              </a:buClr>
              <a:buSzPct val="90000"/>
            </a:pPr>
            <a:r>
              <a:rPr lang="en-US" sz="1900" dirty="0" smtClean="0">
                <a:solidFill>
                  <a:srgbClr val="C87D0E"/>
                </a:solidFill>
              </a:rPr>
              <a:t>New Projects </a:t>
            </a:r>
            <a:r>
              <a:rPr lang="en-US" sz="1900" dirty="0" smtClean="0">
                <a:solidFill>
                  <a:srgbClr val="505E71"/>
                </a:solidFill>
              </a:rPr>
              <a:t>– add files and data feeds</a:t>
            </a:r>
          </a:p>
          <a:p>
            <a:pPr>
              <a:buClr>
                <a:srgbClr val="FFC000"/>
              </a:buClr>
              <a:buSzPct val="90000"/>
            </a:pPr>
            <a:r>
              <a:rPr lang="en-US" sz="1900" dirty="0" smtClean="0">
                <a:solidFill>
                  <a:srgbClr val="C87D0E"/>
                </a:solidFill>
              </a:rPr>
              <a:t>Continuous Development </a:t>
            </a:r>
            <a:r>
              <a:rPr lang="en-US" sz="1900" dirty="0" smtClean="0">
                <a:solidFill>
                  <a:srgbClr val="505E71"/>
                </a:solidFill>
              </a:rPr>
              <a:t>– adds its own production data</a:t>
            </a:r>
          </a:p>
          <a:p>
            <a:pPr>
              <a:buClr>
                <a:srgbClr val="FFC000"/>
              </a:buClr>
              <a:buSzPct val="90000"/>
            </a:pPr>
            <a:r>
              <a:rPr lang="en-US" sz="1900" dirty="0" smtClean="0">
                <a:solidFill>
                  <a:srgbClr val="C87D0E"/>
                </a:solidFill>
              </a:rPr>
              <a:t>Maintenance</a:t>
            </a:r>
            <a:r>
              <a:rPr lang="en-US" sz="1900" dirty="0" smtClean="0">
                <a:solidFill>
                  <a:srgbClr val="505E71"/>
                </a:solidFill>
              </a:rPr>
              <a:t> – no new features, no “inserts” any more</a:t>
            </a:r>
          </a:p>
          <a:p>
            <a:pPr>
              <a:buClr>
                <a:srgbClr val="FFC000"/>
              </a:buClr>
              <a:buSzPct val="90000"/>
            </a:pPr>
            <a:r>
              <a:rPr lang="en-US" sz="1900" dirty="0" smtClean="0">
                <a:solidFill>
                  <a:srgbClr val="C87D0E"/>
                </a:solidFill>
              </a:rPr>
              <a:t>Migration</a:t>
            </a:r>
            <a:r>
              <a:rPr lang="en-US" sz="1900" dirty="0" smtClean="0">
                <a:solidFill>
                  <a:srgbClr val="505E71"/>
                </a:solidFill>
              </a:rPr>
              <a:t> – only production data, moving on</a:t>
            </a:r>
          </a:p>
        </p:txBody>
      </p:sp>
      <p:sp>
        <p:nvSpPr>
          <p:cNvPr id="20" name="Цилиндр 19"/>
          <p:cNvSpPr/>
          <p:nvPr/>
        </p:nvSpPr>
        <p:spPr>
          <a:xfrm>
            <a:off x="7878559" y="5572140"/>
            <a:ext cx="551093" cy="428628"/>
          </a:xfrm>
          <a:prstGeom prst="ca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DEVELOPMENT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>
          <a:xfrm>
            <a:off x="1071538" y="3214686"/>
            <a:ext cx="3900707" cy="18246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1285860"/>
            <a:ext cx="40719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SzPct val="90000"/>
            </a:pPr>
            <a:r>
              <a:rPr lang="en-US" sz="2000" dirty="0" smtClean="0">
                <a:solidFill>
                  <a:srgbClr val="505E71"/>
                </a:solidFill>
              </a:rPr>
              <a:t>When we </a:t>
            </a:r>
            <a:r>
              <a:rPr lang="en-US" sz="2000" b="1" dirty="0" smtClean="0">
                <a:solidFill>
                  <a:srgbClr val="505E71"/>
                </a:solidFill>
              </a:rPr>
              <a:t>start from Scratch</a:t>
            </a:r>
            <a:r>
              <a:rPr lang="en-US" sz="2000" dirty="0" smtClean="0">
                <a:solidFill>
                  <a:srgbClr val="505E71"/>
                </a:solidFill>
              </a:rPr>
              <a:t>, there is nothing and we can initially treat everything as if databases were code.  </a:t>
            </a:r>
          </a:p>
          <a:p>
            <a:pPr>
              <a:buClr>
                <a:srgbClr val="FFC000"/>
              </a:buClr>
              <a:buSzPct val="90000"/>
            </a:pPr>
            <a:endParaRPr lang="en-US" sz="2000" dirty="0" smtClean="0">
              <a:solidFill>
                <a:srgbClr val="505E71"/>
              </a:solidFill>
            </a:endParaRPr>
          </a:p>
          <a:p>
            <a:pPr>
              <a:buClr>
                <a:srgbClr val="FFC000"/>
              </a:buClr>
              <a:buSzPct val="90000"/>
            </a:pPr>
            <a:endParaRPr lang="en-US" sz="2000" dirty="0" smtClean="0">
              <a:solidFill>
                <a:srgbClr val="505E7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2539836"/>
            <a:ext cx="2286016" cy="1039663"/>
          </a:xfrm>
          <a:prstGeom prst="roundRect">
            <a:avLst/>
          </a:prstGeom>
          <a:solidFill>
            <a:schemeClr val="bg1"/>
          </a:solidFill>
          <a:ln>
            <a:solidFill>
              <a:srgbClr val="F3B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05E71"/>
                </a:solidFill>
              </a:rPr>
              <a:t>Your</a:t>
            </a:r>
          </a:p>
          <a:p>
            <a:pPr algn="ctr"/>
            <a:r>
              <a:rPr lang="en-US" dirty="0" smtClean="0">
                <a:solidFill>
                  <a:srgbClr val="505E71"/>
                </a:solidFill>
              </a:rPr>
              <a:t>Application</a:t>
            </a:r>
            <a:endParaRPr lang="ru-RU" dirty="0">
              <a:solidFill>
                <a:srgbClr val="505E71"/>
              </a:solidFill>
            </a:endParaRPr>
          </a:p>
        </p:txBody>
      </p:sp>
      <p:sp>
        <p:nvSpPr>
          <p:cNvPr id="14" name="Цилиндр 13"/>
          <p:cNvSpPr/>
          <p:nvPr/>
        </p:nvSpPr>
        <p:spPr>
          <a:xfrm>
            <a:off x="5815032" y="4423898"/>
            <a:ext cx="1514465" cy="981552"/>
          </a:xfrm>
          <a:prstGeom prst="can">
            <a:avLst/>
          </a:prstGeom>
          <a:solidFill>
            <a:schemeClr val="bg1"/>
          </a:solidFill>
          <a:ln>
            <a:solidFill>
              <a:srgbClr val="F3B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05E71"/>
                </a:solidFill>
              </a:rPr>
              <a:t>Your</a:t>
            </a:r>
          </a:p>
          <a:p>
            <a:pPr algn="ctr"/>
            <a:r>
              <a:rPr lang="en-US" dirty="0" smtClean="0">
                <a:solidFill>
                  <a:srgbClr val="505E71"/>
                </a:solidFill>
              </a:rPr>
              <a:t>Database</a:t>
            </a:r>
            <a:endParaRPr lang="ru-RU" dirty="0" smtClean="0">
              <a:solidFill>
                <a:srgbClr val="505E71"/>
              </a:solidFill>
            </a:endParaRPr>
          </a:p>
        </p:txBody>
      </p:sp>
      <p:sp>
        <p:nvSpPr>
          <p:cNvPr id="16" name="Двойная стрелка вверх/вниз 15"/>
          <p:cNvSpPr/>
          <p:nvPr/>
        </p:nvSpPr>
        <p:spPr>
          <a:xfrm>
            <a:off x="6353748" y="3528542"/>
            <a:ext cx="437032" cy="928694"/>
          </a:xfrm>
          <a:prstGeom prst="upDownArrow">
            <a:avLst/>
          </a:prstGeom>
          <a:solidFill>
            <a:srgbClr val="F3B14F"/>
          </a:solidFill>
          <a:ln>
            <a:solidFill>
              <a:srgbClr val="F3B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600684" y="5611671"/>
            <a:ext cx="1943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8291A6"/>
                </a:solidFill>
              </a:rPr>
              <a:t>Copyright 2005 / Scott W. Ambler</a:t>
            </a:r>
            <a:endParaRPr lang="ru-RU" sz="1000" dirty="0">
              <a:solidFill>
                <a:srgbClr val="8291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Группа 96"/>
          <p:cNvGrpSpPr/>
          <p:nvPr/>
        </p:nvGrpSpPr>
        <p:grpSpPr>
          <a:xfrm>
            <a:off x="971182" y="2390525"/>
            <a:ext cx="7241608" cy="2743859"/>
            <a:chOff x="961657" y="2828675"/>
            <a:chExt cx="7241608" cy="2743859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961657" y="2828675"/>
              <a:ext cx="7241608" cy="2743859"/>
              <a:chOff x="961657" y="2828675"/>
              <a:chExt cx="7241608" cy="2743859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961657" y="2828675"/>
                <a:ext cx="7241608" cy="2743859"/>
                <a:chOff x="961657" y="2828675"/>
                <a:chExt cx="7241608" cy="2743859"/>
              </a:xfrm>
            </p:grpSpPr>
            <p:cxnSp>
              <p:nvCxnSpPr>
                <p:cNvPr id="133" name="Прямая соединительная линия 132"/>
                <p:cNvCxnSpPr/>
                <p:nvPr/>
              </p:nvCxnSpPr>
              <p:spPr>
                <a:xfrm rot="5400000">
                  <a:off x="-406424" y="4200055"/>
                  <a:ext cx="2742759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4414608" y="3850432"/>
                  <a:ext cx="455211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Прямая соединительная линия 148"/>
                <p:cNvCxnSpPr/>
                <p:nvPr/>
              </p:nvCxnSpPr>
              <p:spPr>
                <a:xfrm rot="5400000">
                  <a:off x="4842802" y="3365082"/>
                  <a:ext cx="612102" cy="1101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Группа 93"/>
                <p:cNvGrpSpPr/>
                <p:nvPr/>
              </p:nvGrpSpPr>
              <p:grpSpPr>
                <a:xfrm>
                  <a:off x="961657" y="2829775"/>
                  <a:ext cx="7241608" cy="2742759"/>
                  <a:chOff x="961657" y="2829775"/>
                  <a:chExt cx="7241608" cy="2742759"/>
                </a:xfrm>
              </p:grpSpPr>
              <p:cxnSp>
                <p:nvCxnSpPr>
                  <p:cNvPr id="127" name="Прямая соединительная линия 126"/>
                  <p:cNvCxnSpPr/>
                  <p:nvPr/>
                </p:nvCxnSpPr>
                <p:spPr>
                  <a:xfrm rot="10800000" flipV="1">
                    <a:off x="1543447" y="3850438"/>
                    <a:ext cx="90767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Прямая соединительная линия 127"/>
                  <p:cNvCxnSpPr/>
                  <p:nvPr/>
                </p:nvCxnSpPr>
                <p:spPr>
                  <a:xfrm rot="5400000">
                    <a:off x="6144100" y="4339430"/>
                    <a:ext cx="149605" cy="22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Прямая соединительная линия 134"/>
                  <p:cNvCxnSpPr/>
                  <p:nvPr/>
                </p:nvCxnSpPr>
                <p:spPr>
                  <a:xfrm>
                    <a:off x="963516" y="5199946"/>
                    <a:ext cx="1440000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Прямая соединительная линия 135"/>
                  <p:cNvCxnSpPr/>
                  <p:nvPr/>
                </p:nvCxnSpPr>
                <p:spPr>
                  <a:xfrm>
                    <a:off x="1526325" y="4414764"/>
                    <a:ext cx="164565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Прямая соединительная линия 136"/>
                  <p:cNvCxnSpPr/>
                  <p:nvPr/>
                </p:nvCxnSpPr>
                <p:spPr>
                  <a:xfrm rot="5400000">
                    <a:off x="1800230" y="3897295"/>
                    <a:ext cx="1022301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Прямая соединительная линия 138"/>
                  <p:cNvCxnSpPr/>
                  <p:nvPr/>
                </p:nvCxnSpPr>
                <p:spPr>
                  <a:xfrm rot="10800000">
                    <a:off x="1543539" y="3391641"/>
                    <a:ext cx="767973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Прямая соединительная линия 139"/>
                  <p:cNvCxnSpPr/>
                  <p:nvPr/>
                </p:nvCxnSpPr>
                <p:spPr>
                  <a:xfrm rot="5400000">
                    <a:off x="1314191" y="3618693"/>
                    <a:ext cx="465104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Прямая соединительная линия 140"/>
                  <p:cNvCxnSpPr/>
                  <p:nvPr/>
                </p:nvCxnSpPr>
                <p:spPr>
                  <a:xfrm rot="10800000">
                    <a:off x="2309311" y="3435624"/>
                    <a:ext cx="658431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Прямая соединительная линия 141"/>
                  <p:cNvCxnSpPr/>
                  <p:nvPr/>
                </p:nvCxnSpPr>
                <p:spPr>
                  <a:xfrm rot="16200000" flipV="1">
                    <a:off x="2256360" y="4236602"/>
                    <a:ext cx="1939879" cy="1094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Прямая соединительная линия 143"/>
                  <p:cNvCxnSpPr/>
                  <p:nvPr/>
                </p:nvCxnSpPr>
                <p:spPr>
                  <a:xfrm>
                    <a:off x="964956" y="3270694"/>
                    <a:ext cx="27427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Прямая соединительная линия 144"/>
                  <p:cNvCxnSpPr/>
                  <p:nvPr/>
                </p:nvCxnSpPr>
                <p:spPr>
                  <a:xfrm>
                    <a:off x="964956" y="3058483"/>
                    <a:ext cx="27427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Прямая соединительная линия 145"/>
                  <p:cNvCxnSpPr/>
                  <p:nvPr/>
                </p:nvCxnSpPr>
                <p:spPr>
                  <a:xfrm>
                    <a:off x="961657" y="2835272"/>
                    <a:ext cx="27427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Прямая соединительная линия 147"/>
                  <p:cNvCxnSpPr/>
                  <p:nvPr/>
                </p:nvCxnSpPr>
                <p:spPr>
                  <a:xfrm>
                    <a:off x="2579223" y="3061781"/>
                    <a:ext cx="2568220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Прямая соединительная линия 150"/>
                  <p:cNvCxnSpPr/>
                  <p:nvPr/>
                </p:nvCxnSpPr>
                <p:spPr>
                  <a:xfrm>
                    <a:off x="3272475" y="4418062"/>
                    <a:ext cx="1830169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Прямая соединительная линия 151"/>
                  <p:cNvCxnSpPr/>
                  <p:nvPr/>
                </p:nvCxnSpPr>
                <p:spPr>
                  <a:xfrm rot="5400000">
                    <a:off x="3883365" y="4164981"/>
                    <a:ext cx="498684" cy="22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>
                    <a:off x="5198880" y="4418062"/>
                    <a:ext cx="1022301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Прямая соединительная линия 155"/>
                  <p:cNvCxnSpPr/>
                  <p:nvPr/>
                </p:nvCxnSpPr>
                <p:spPr>
                  <a:xfrm rot="5400000">
                    <a:off x="4350407" y="4586471"/>
                    <a:ext cx="1595787" cy="22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>
                    <a:off x="2769971" y="2831974"/>
                    <a:ext cx="4538020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 rot="5400000">
                    <a:off x="5930694" y="4200605"/>
                    <a:ext cx="2742759" cy="11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>
                    <a:off x="6061361" y="4875059"/>
                    <a:ext cx="1188000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>
                    <a:off x="7337979" y="4872119"/>
                    <a:ext cx="862723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>
                    <a:off x="1829684" y="4865011"/>
                    <a:ext cx="134644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Прямая соединительная линия 170"/>
                  <p:cNvCxnSpPr/>
                  <p:nvPr/>
                </p:nvCxnSpPr>
                <p:spPr>
                  <a:xfrm rot="5400000" flipH="1">
                    <a:off x="1689326" y="4655192"/>
                    <a:ext cx="0" cy="14400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Прямая соединительная линия 171"/>
                  <p:cNvCxnSpPr/>
                  <p:nvPr/>
                </p:nvCxnSpPr>
                <p:spPr>
                  <a:xfrm rot="5400000" flipH="1">
                    <a:off x="1684302" y="4846509"/>
                    <a:ext cx="0" cy="14400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Прямая соединительная линия 172"/>
                  <p:cNvCxnSpPr/>
                  <p:nvPr/>
                </p:nvCxnSpPr>
                <p:spPr>
                  <a:xfrm>
                    <a:off x="2893768" y="5569809"/>
                    <a:ext cx="4413349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 rot="5400000" flipH="1" flipV="1">
                    <a:off x="4017614" y="4244490"/>
                    <a:ext cx="0" cy="22680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Прямая соединительная линия 178"/>
                  <p:cNvCxnSpPr/>
                  <p:nvPr/>
                </p:nvCxnSpPr>
                <p:spPr>
                  <a:xfrm rot="5400000">
                    <a:off x="2755293" y="3641759"/>
                    <a:ext cx="413907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Прямая соединительная линия 186"/>
                  <p:cNvCxnSpPr/>
                  <p:nvPr/>
                </p:nvCxnSpPr>
                <p:spPr>
                  <a:xfrm rot="5400000">
                    <a:off x="8119882" y="4794602"/>
                    <a:ext cx="164566" cy="22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Прямая соединительная линия 189"/>
                  <p:cNvCxnSpPr/>
                  <p:nvPr/>
                </p:nvCxnSpPr>
                <p:spPr>
                  <a:xfrm rot="5400000">
                    <a:off x="1202627" y="4400183"/>
                    <a:ext cx="692707" cy="220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Прямая соединительная линия 191"/>
                  <p:cNvCxnSpPr/>
                  <p:nvPr/>
                </p:nvCxnSpPr>
                <p:spPr>
                  <a:xfrm>
                    <a:off x="2883985" y="5199946"/>
                    <a:ext cx="349078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Прямая соединительная линия 192"/>
                  <p:cNvCxnSpPr/>
                  <p:nvPr/>
                </p:nvCxnSpPr>
                <p:spPr>
                  <a:xfrm rot="5400000" flipH="1" flipV="1">
                    <a:off x="1595493" y="4642031"/>
                    <a:ext cx="460800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43" name="Прямая соединительная линия 142"/>
              <p:cNvCxnSpPr/>
              <p:nvPr/>
            </p:nvCxnSpPr>
            <p:spPr>
              <a:xfrm>
                <a:off x="2543241" y="3270694"/>
                <a:ext cx="678210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6" name="Прямая соединительная линия 195"/>
            <p:cNvCxnSpPr/>
            <p:nvPr/>
          </p:nvCxnSpPr>
          <p:spPr>
            <a:xfrm>
              <a:off x="3274766" y="4865011"/>
              <a:ext cx="398947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DEVELOPMENT</a:t>
            </a:r>
            <a:endParaRPr lang="en-US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5577302" y="3062004"/>
            <a:ext cx="1346446" cy="6927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Staging / UAT: 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Move New Master data, test for deployment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Do UAT 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720686" y="3062004"/>
            <a:ext cx="1187499" cy="6927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SANDBOX: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Create master data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and test cases. test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3589878" y="3062004"/>
            <a:ext cx="1047235" cy="6927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QA: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Move new master data Run test cases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388273" y="4642564"/>
            <a:ext cx="55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  <a:ea typeface="Lucida Grande" pitchFamily="2" charset="0"/>
                <a:cs typeface="Lucida Grande" pitchFamily="2" charset="0"/>
              </a:rPr>
              <a:t>ERRORS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388273" y="4812205"/>
            <a:ext cx="7081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  <a:ea typeface="Lucida Grande" pitchFamily="2" charset="0"/>
                <a:cs typeface="Lucida Grande" pitchFamily="2" charset="0"/>
              </a:rPr>
              <a:t>ERRORS</a:t>
            </a:r>
            <a:endParaRPr lang="ru-RU" sz="800" b="1" dirty="0">
              <a:solidFill>
                <a:srgbClr val="FF0000"/>
              </a:solidFill>
            </a:endParaRPr>
          </a:p>
        </p:txBody>
      </p:sp>
      <p:grpSp>
        <p:nvGrpSpPr>
          <p:cNvPr id="93" name="Группа 92"/>
          <p:cNvGrpSpPr/>
          <p:nvPr/>
        </p:nvGrpSpPr>
        <p:grpSpPr>
          <a:xfrm>
            <a:off x="1249867" y="2254816"/>
            <a:ext cx="4904829" cy="2263643"/>
            <a:chOff x="1240342" y="2692966"/>
            <a:chExt cx="4904829" cy="2263643"/>
          </a:xfrm>
        </p:grpSpPr>
        <p:sp>
          <p:nvSpPr>
            <p:cNvPr id="130" name="TextBox 129"/>
            <p:cNvSpPr txBox="1"/>
            <p:nvPr/>
          </p:nvSpPr>
          <p:spPr>
            <a:xfrm>
              <a:off x="1240342" y="2917882"/>
              <a:ext cx="18208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2">
                      <a:lumMod val="50000"/>
                    </a:schemeClr>
                  </a:solidFill>
                  <a:ea typeface="Lucida Grande" pitchFamily="2" charset="0"/>
                  <a:cs typeface="Lucida Grande" pitchFamily="2" charset="0"/>
                </a:rPr>
                <a:t>Yes, promote to Staging</a:t>
              </a:r>
              <a:endParaRPr lang="ru-RU" sz="9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40342" y="2692966"/>
              <a:ext cx="175186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2">
                      <a:lumMod val="50000"/>
                    </a:schemeClr>
                  </a:solidFill>
                  <a:ea typeface="Lucida Grande" pitchFamily="2" charset="0"/>
                  <a:cs typeface="Lucida Grande" pitchFamily="2" charset="0"/>
                </a:rPr>
                <a:t>Yes, promote to production</a:t>
              </a:r>
              <a:endParaRPr lang="ru-RU" sz="9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616221" y="4725777"/>
              <a:ext cx="25289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2">
                      <a:lumMod val="50000"/>
                    </a:schemeClr>
                  </a:solidFill>
                  <a:ea typeface="Lucida Grande" pitchFamily="2" charset="0"/>
                  <a:cs typeface="Lucida Grande" pitchFamily="2" charset="0"/>
                </a:rPr>
                <a:t>CLEAR ALL THE TEST CASES LEAVE MASTER DATA</a:t>
              </a:r>
              <a:endParaRPr lang="ru-RU" sz="9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240342" y="3120081"/>
              <a:ext cx="150862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2">
                      <a:lumMod val="50000"/>
                    </a:schemeClr>
                  </a:solidFill>
                  <a:ea typeface="Lucida Grande" pitchFamily="2" charset="0"/>
                  <a:cs typeface="Lucida Grande" pitchFamily="2" charset="0"/>
                </a:rPr>
                <a:t>Yes, promote to the QA</a:t>
              </a:r>
              <a:endParaRPr lang="ru-RU" sz="9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70" name="Прямоугольник 169"/>
          <p:cNvSpPr/>
          <p:nvPr/>
        </p:nvSpPr>
        <p:spPr>
          <a:xfrm>
            <a:off x="434229" y="3623118"/>
            <a:ext cx="1122038" cy="6927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Create a DDL and DML script in the source control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grpSp>
        <p:nvGrpSpPr>
          <p:cNvPr id="176" name="Группа 175"/>
          <p:cNvGrpSpPr/>
          <p:nvPr/>
        </p:nvGrpSpPr>
        <p:grpSpPr>
          <a:xfrm>
            <a:off x="3022279" y="3225282"/>
            <a:ext cx="564058" cy="352950"/>
            <a:chOff x="2154036" y="3593454"/>
            <a:chExt cx="407194" cy="254795"/>
          </a:xfrm>
        </p:grpSpPr>
        <p:sp>
          <p:nvSpPr>
            <p:cNvPr id="177" name="Прямоугольник 176"/>
            <p:cNvSpPr/>
            <p:nvPr/>
          </p:nvSpPr>
          <p:spPr>
            <a:xfrm>
              <a:off x="2181223" y="3593454"/>
              <a:ext cx="292894" cy="2547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154036" y="3602356"/>
              <a:ext cx="407194" cy="24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NO</a:t>
              </a:r>
            </a:p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errors?</a:t>
              </a:r>
              <a:endParaRPr lang="ru-RU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83" name="Прямоугольник 182"/>
          <p:cNvSpPr/>
          <p:nvPr/>
        </p:nvSpPr>
        <p:spPr>
          <a:xfrm>
            <a:off x="7757136" y="3648916"/>
            <a:ext cx="898951" cy="5444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Production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Now, users</a:t>
            </a:r>
          </a:p>
          <a:p>
            <a:pPr algn="ctr"/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ea typeface="Lucida Grande" pitchFamily="2" charset="0"/>
                <a:cs typeface="Lucida Grande" pitchFamily="2" charset="0"/>
              </a:rPr>
              <a:t>are “testers”</a:t>
            </a:r>
            <a:endParaRPr lang="ru-RU" sz="900" b="1" dirty="0" smtClean="0">
              <a:solidFill>
                <a:schemeClr val="bg2">
                  <a:lumMod val="25000"/>
                </a:schemeClr>
              </a:solidFill>
              <a:ea typeface="Lucida Grande" pitchFamily="2" charset="0"/>
              <a:cs typeface="Lucida Grande" pitchFamily="2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925722" y="3355192"/>
            <a:ext cx="7335836" cy="1206048"/>
            <a:chOff x="916197" y="3793342"/>
            <a:chExt cx="7335836" cy="1206048"/>
          </a:xfrm>
          <a:solidFill>
            <a:srgbClr val="B5AC7D"/>
          </a:solidFill>
        </p:grpSpPr>
        <p:sp>
          <p:nvSpPr>
            <p:cNvPr id="126" name="Равнобедренный треугольник 125"/>
            <p:cNvSpPr/>
            <p:nvPr/>
          </p:nvSpPr>
          <p:spPr>
            <a:xfrm rot="5400000">
              <a:off x="1609194" y="3793342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32" name="Равнобедренный треугольник 131"/>
            <p:cNvSpPr/>
            <p:nvPr/>
          </p:nvSpPr>
          <p:spPr>
            <a:xfrm>
              <a:off x="919495" y="4899653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34" name="Равнобедренный треугольник 133"/>
            <p:cNvSpPr/>
            <p:nvPr/>
          </p:nvSpPr>
          <p:spPr>
            <a:xfrm>
              <a:off x="916197" y="4761210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68" name="Равнобедренный треугольник 167"/>
            <p:cNvSpPr/>
            <p:nvPr/>
          </p:nvSpPr>
          <p:spPr>
            <a:xfrm>
              <a:off x="4082839" y="4172392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69" name="Равнобедренный треугольник 168"/>
            <p:cNvSpPr/>
            <p:nvPr/>
          </p:nvSpPr>
          <p:spPr>
            <a:xfrm>
              <a:off x="2260504" y="4172392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75" name="Равнобедренный треугольник 174"/>
            <p:cNvSpPr/>
            <p:nvPr/>
          </p:nvSpPr>
          <p:spPr>
            <a:xfrm>
              <a:off x="6169034" y="4172392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80" name="Равнобедренный треугольник 179"/>
            <p:cNvSpPr/>
            <p:nvPr/>
          </p:nvSpPr>
          <p:spPr>
            <a:xfrm rot="5400000">
              <a:off x="2955512" y="3793342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82" name="Равнобедренный треугольник 181"/>
            <p:cNvSpPr/>
            <p:nvPr/>
          </p:nvSpPr>
          <p:spPr>
            <a:xfrm rot="5400000">
              <a:off x="4837459" y="3796640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88" name="Равнобедренный треугольник 187"/>
            <p:cNvSpPr/>
            <p:nvPr/>
          </p:nvSpPr>
          <p:spPr>
            <a:xfrm>
              <a:off x="8152296" y="4632073"/>
              <a:ext cx="99737" cy="997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  <p:sp>
          <p:nvSpPr>
            <p:cNvPr id="189" name="Равнобедренный треугольник 188"/>
            <p:cNvSpPr/>
            <p:nvPr/>
          </p:nvSpPr>
          <p:spPr>
            <a:xfrm rot="10800000">
              <a:off x="919495" y="3964653"/>
              <a:ext cx="99737" cy="989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3180970" y="3930974"/>
            <a:ext cx="4185484" cy="570570"/>
            <a:chOff x="3171445" y="4364100"/>
            <a:chExt cx="4185484" cy="570570"/>
          </a:xfrm>
          <a:solidFill>
            <a:srgbClr val="B5AC7D"/>
          </a:solidFill>
        </p:grpSpPr>
        <p:sp>
          <p:nvSpPr>
            <p:cNvPr id="150" name="Арка 149"/>
            <p:cNvSpPr/>
            <p:nvPr/>
          </p:nvSpPr>
          <p:spPr>
            <a:xfrm>
              <a:off x="3171445" y="4364100"/>
              <a:ext cx="109710" cy="10971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53" name="Арка 152"/>
            <p:cNvSpPr/>
            <p:nvPr/>
          </p:nvSpPr>
          <p:spPr>
            <a:xfrm>
              <a:off x="5093446" y="4364100"/>
              <a:ext cx="109710" cy="10971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62" name="Арка 161"/>
            <p:cNvSpPr/>
            <p:nvPr/>
          </p:nvSpPr>
          <p:spPr>
            <a:xfrm>
              <a:off x="7247219" y="4824960"/>
              <a:ext cx="109710" cy="10971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91" name="Арка 190"/>
            <p:cNvSpPr/>
            <p:nvPr/>
          </p:nvSpPr>
          <p:spPr>
            <a:xfrm>
              <a:off x="3171445" y="4810990"/>
              <a:ext cx="109710" cy="10971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4" name="TextBox 193"/>
          <p:cNvSpPr txBox="1"/>
          <p:nvPr/>
        </p:nvSpPr>
        <p:spPr>
          <a:xfrm>
            <a:off x="2388273" y="5018831"/>
            <a:ext cx="7081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  <a:ea typeface="Lucida Grande" pitchFamily="2" charset="0"/>
                <a:cs typeface="Lucida Grande" pitchFamily="2" charset="0"/>
              </a:rPr>
              <a:t>ERRORS</a:t>
            </a:r>
            <a:endParaRPr lang="ru-RU" sz="800" b="1" dirty="0">
              <a:solidFill>
                <a:srgbClr val="FF0000"/>
              </a:solidFill>
            </a:endParaRPr>
          </a:p>
        </p:txBody>
      </p:sp>
      <p:grpSp>
        <p:nvGrpSpPr>
          <p:cNvPr id="200" name="Группа 199"/>
          <p:cNvGrpSpPr/>
          <p:nvPr/>
        </p:nvGrpSpPr>
        <p:grpSpPr>
          <a:xfrm>
            <a:off x="4908004" y="3228791"/>
            <a:ext cx="564058" cy="352951"/>
            <a:chOff x="2150813" y="3593454"/>
            <a:chExt cx="407194" cy="254795"/>
          </a:xfrm>
        </p:grpSpPr>
        <p:sp>
          <p:nvSpPr>
            <p:cNvPr id="201" name="Прямоугольник 200"/>
            <p:cNvSpPr/>
            <p:nvPr/>
          </p:nvSpPr>
          <p:spPr>
            <a:xfrm>
              <a:off x="2181223" y="3593454"/>
              <a:ext cx="292894" cy="2547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150813" y="3602357"/>
              <a:ext cx="407194" cy="244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NO</a:t>
              </a:r>
            </a:p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errors?</a:t>
              </a:r>
              <a:endParaRPr lang="ru-RU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7058237" y="3228791"/>
            <a:ext cx="564058" cy="352951"/>
            <a:chOff x="2154036" y="3593454"/>
            <a:chExt cx="407194" cy="254795"/>
          </a:xfrm>
        </p:grpSpPr>
        <p:sp>
          <p:nvSpPr>
            <p:cNvPr id="204" name="Прямоугольник 203"/>
            <p:cNvSpPr/>
            <p:nvPr/>
          </p:nvSpPr>
          <p:spPr>
            <a:xfrm>
              <a:off x="2181223" y="3593454"/>
              <a:ext cx="292894" cy="2547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154036" y="3602357"/>
              <a:ext cx="407194" cy="244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NO</a:t>
              </a:r>
            </a:p>
            <a:p>
              <a:r>
                <a:rPr lang="en-US" sz="800" b="1" dirty="0" smtClean="0">
                  <a:solidFill>
                    <a:schemeClr val="bg1">
                      <a:lumMod val="95000"/>
                    </a:schemeClr>
                  </a:solidFill>
                </a:rPr>
                <a:t>errors?</a:t>
              </a:r>
              <a:endParaRPr lang="ru-RU" sz="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266700" y="1295401"/>
            <a:ext cx="80295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05E71"/>
                </a:solidFill>
              </a:rPr>
              <a:t>We create data with “INSERT” statements, saving them as code in Source Control.</a:t>
            </a:r>
          </a:p>
          <a:p>
            <a:endParaRPr lang="en-US" sz="900" dirty="0" smtClean="0">
              <a:solidFill>
                <a:srgbClr val="505E71"/>
              </a:solidFill>
            </a:endParaRPr>
          </a:p>
          <a:p>
            <a:r>
              <a:rPr lang="en-US" dirty="0" smtClean="0">
                <a:solidFill>
                  <a:srgbClr val="505E71"/>
                </a:solidFill>
              </a:rPr>
              <a:t>Cloud – no Cloud makes no difference.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INFINITY AND BEYOND : IN PRODUCTION</a:t>
            </a:r>
            <a:endParaRPr lang="en-US" dirty="0"/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357158" y="1285861"/>
            <a:ext cx="6643735" cy="571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3B14F"/>
              </a:buClr>
              <a:buSzPct val="9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 day being behind, we are in production</a:t>
            </a:r>
          </a:p>
        </p:txBody>
      </p:sp>
      <p:pic>
        <p:nvPicPr>
          <p:cNvPr id="4" name="Picture 2" descr="http://dcmcmillen.files.wordpress.com/2011/09/champagn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685554"/>
            <a:ext cx="3221166" cy="32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500034" y="1905000"/>
            <a:ext cx="4429155" cy="3286126"/>
          </a:xfrm>
          <a:prstGeom prst="rect">
            <a:avLst/>
          </a:prstGeom>
        </p:spPr>
        <p:txBody>
          <a:bodyPr/>
          <a:lstStyle/>
          <a:p>
            <a:pPr marL="342900" indent="-342900">
              <a:buClr>
                <a:srgbClr val="FFC000"/>
              </a:buClr>
              <a:buSzPct val="9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Lots of transactions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 Database size reaches GB, TB, PT – think Amazon, we all want our business be there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We scale in various ways, yet the CRUD logic is the same</a:t>
            </a:r>
          </a:p>
          <a:p>
            <a:pPr marL="342900" indent="-342900">
              <a:buClr>
                <a:srgbClr val="FFC000"/>
              </a:buClr>
              <a:buSzPct val="9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05E71"/>
                </a:solidFill>
              </a:rPr>
              <a:t>Master data matures and gets into DB via GUI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505E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819651"/>
            <a:ext cx="4091844" cy="124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87D0E"/>
                </a:solidFill>
                <a:latin typeface="UniversCondC" pitchFamily="50" charset="-52"/>
              </a:rPr>
              <a:t>WE BECOME THE</a:t>
            </a:r>
            <a:br>
              <a:rPr lang="en-US" dirty="0" smtClean="0">
                <a:solidFill>
                  <a:srgbClr val="C87D0E"/>
                </a:solidFill>
                <a:latin typeface="UniversCondC" pitchFamily="50" charset="-52"/>
              </a:rPr>
            </a:br>
            <a:r>
              <a:rPr lang="en-US" dirty="0" smtClean="0">
                <a:solidFill>
                  <a:srgbClr val="C87D0E"/>
                </a:solidFill>
                <a:latin typeface="UniversCondC" pitchFamily="50" charset="-52"/>
              </a:rPr>
              <a:t>“DEVELOPED ORGANIZATION”</a:t>
            </a:r>
          </a:p>
          <a:p>
            <a:r>
              <a:rPr lang="en-US" dirty="0" smtClean="0">
                <a:solidFill>
                  <a:srgbClr val="C87D0E"/>
                </a:solidFill>
                <a:latin typeface="UniversCondC" pitchFamily="50" charset="-52"/>
              </a:rPr>
              <a:t>WITH EXISTING SYSTEMS </a:t>
            </a:r>
          </a:p>
          <a:p>
            <a:r>
              <a:rPr lang="en-US" dirty="0" smtClean="0">
                <a:solidFill>
                  <a:srgbClr val="C87D0E"/>
                </a:solidFill>
                <a:latin typeface="UniversCondC" pitchFamily="50" charset="-52"/>
              </a:rPr>
              <a:t>AND CONTINUOUS DEVELOPMENT</a:t>
            </a:r>
            <a:endParaRPr lang="en-US" dirty="0">
              <a:solidFill>
                <a:srgbClr val="C87D0E"/>
              </a:solidFill>
              <a:latin typeface="UniversCondC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</TotalTime>
  <Words>1381</Words>
  <Application>Microsoft Office PowerPoint</Application>
  <PresentationFormat>Экран (4:3)</PresentationFormat>
  <Paragraphs>325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ELIMINATING COMPLINCE RISKS - DATA MASKING WITH AZURE</vt:lpstr>
      <vt:lpstr>SECURITY THREATS</vt:lpstr>
      <vt:lpstr>IT RESPONDS BY TIGHTENING SECURITY</vt:lpstr>
      <vt:lpstr>IS CLOUD RISK FREE?</vt:lpstr>
      <vt:lpstr>DOES IT MEAN WE SHOULD AVOID CLOUD DEVELOPMENT?</vt:lpstr>
      <vt:lpstr>BIG PICTURE : DIFFERENT COMPANIES –DIFFERENT NEEDS</vt:lpstr>
      <vt:lpstr>NEW DEVELOPMENT</vt:lpstr>
      <vt:lpstr>NEW DEVELOPMENT</vt:lpstr>
      <vt:lpstr>TO INFINITY AND BEYOND : IN PRODUCTION</vt:lpstr>
      <vt:lpstr>THE USUAL WAY OF DOING DATA CYCLE</vt:lpstr>
      <vt:lpstr>NEW DEVELOPMENT – EXISTING ORGANIZATION</vt:lpstr>
      <vt:lpstr>WE NEED TO MASK BEFORE WE DEVELOP ! </vt:lpstr>
      <vt:lpstr>SOLUTION :: YET ANOTHER WAY :: MASKING IN ETL</vt:lpstr>
      <vt:lpstr> YET ANOTHER WAY :  ETL</vt:lpstr>
      <vt:lpstr>ETL WITH AZURE</vt:lpstr>
      <vt:lpstr>DATA FLOW WITH ETL MASKING EXAMPLE</vt:lpstr>
      <vt:lpstr>PERILS OF ENVIRONMENTS:</vt:lpstr>
      <vt:lpstr>PERILS OF ENVIRONMENTS CONT.:</vt:lpstr>
      <vt:lpstr>DATA LOAD SOLUTION STRATEGIES</vt:lpstr>
      <vt:lpstr>QA/STAGING/BREAK FIX ENVIRONMENTS</vt:lpstr>
      <vt:lpstr>USED TOOLS AND OTHER TOOLS THAT HELP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Yoka</dc:creator>
  <cp:lastModifiedBy>Yoka</cp:lastModifiedBy>
  <cp:revision>242</cp:revision>
  <dcterms:created xsi:type="dcterms:W3CDTF">2013-10-16T16:06:30Z</dcterms:created>
  <dcterms:modified xsi:type="dcterms:W3CDTF">2014-01-17T18:06:19Z</dcterms:modified>
</cp:coreProperties>
</file>